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0_AFAE7337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1D_EB138A76.xml" ContentType="application/vnd.ms-powerpoint.comments+xml"/>
  <Override PartName="/ppt/comments/modernComment_11A_5D762605.xml" ContentType="application/vnd.ms-powerpoint.comments+xml"/>
  <Override PartName="/ppt/comments/modernComment_11B_71A9ADF4.xml" ContentType="application/vnd.ms-powerpoint.comments+xml"/>
  <Override PartName="/ppt/comments/modernComment_11F_46E980F2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1E_BA5D970E.xml" ContentType="application/vnd.ms-powerpoint.comments+xml"/>
  <Override PartName="/ppt/comments/modernComment_119_F794BE6C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58" r:id="rId7"/>
    <p:sldId id="275" r:id="rId8"/>
    <p:sldId id="285" r:id="rId9"/>
    <p:sldId id="282" r:id="rId10"/>
    <p:sldId id="288" r:id="rId11"/>
    <p:sldId id="283" r:id="rId12"/>
    <p:sldId id="287" r:id="rId13"/>
    <p:sldId id="286" r:id="rId14"/>
    <p:sldId id="281" r:id="rId15"/>
    <p:sldId id="280" r:id="rId16"/>
    <p:sldId id="268" r:id="rId17"/>
    <p:sldId id="269" r:id="rId18"/>
    <p:sldId id="270" r:id="rId19"/>
    <p:sldId id="259" r:id="rId20"/>
    <p:sldId id="260" r:id="rId21"/>
    <p:sldId id="276" r:id="rId22"/>
    <p:sldId id="277" r:id="rId23"/>
    <p:sldId id="267" r:id="rId24"/>
    <p:sldId id="272" r:id="rId25"/>
    <p:sldId id="278" r:id="rId26"/>
    <p:sldId id="279" r:id="rId27"/>
    <p:sldId id="271" r:id="rId28"/>
    <p:sldId id="273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43471B-176A-B000-328E-425E988A7977}" name="Carwein, Chad Gregory" initials="CC" userId="S::carweinc15@ecu.edu::80780f6b-c950-4cab-b889-f78ac9823dd4" providerId="AD"/>
  <p188:author id="{DBF2C97E-BA37-48A8-53F8-F17017F153D5}" name="Lally, Susan Willson" initials="LS" userId="S::willsons@ecu.edu::fcd0030d-46cf-4206-af7a-196e98396b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513487-4670-A97F-F34A-46F1A8CEFC72}" v="273" dt="2025-05-10T18:26:29.490"/>
    <p1510:client id="{4BAAF49D-137A-304E-EAB1-9DF3056EC866}" v="393" dt="2025-05-09T18:09:45.6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1159" autoAdjust="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lly, Susan Willson" userId="S::willsons@ecu.edu::fcd0030d-46cf-4206-af7a-196e98396b42" providerId="AD" clId="Web-{B55C9130-AB36-B37D-45E0-DC8C43DCDB04}"/>
    <pc:docChg chg="modSld">
      <pc:chgData name="Lally, Susan Willson" userId="S::willsons@ecu.edu::fcd0030d-46cf-4206-af7a-196e98396b42" providerId="AD" clId="Web-{B55C9130-AB36-B37D-45E0-DC8C43DCDB04}" dt="2025-05-04T16:20:09.615" v="6" actId="20577"/>
      <pc:docMkLst>
        <pc:docMk/>
      </pc:docMkLst>
      <pc:sldChg chg="modSp">
        <pc:chgData name="Lally, Susan Willson" userId="S::willsons@ecu.edu::fcd0030d-46cf-4206-af7a-196e98396b42" providerId="AD" clId="Web-{B55C9130-AB36-B37D-45E0-DC8C43DCDB04}" dt="2025-05-04T16:20:09.615" v="6" actId="20577"/>
        <pc:sldMkLst>
          <pc:docMk/>
          <pc:sldMk cId="3943926390" sldId="285"/>
        </pc:sldMkLst>
        <pc:spChg chg="mod">
          <ac:chgData name="Lally, Susan Willson" userId="S::willsons@ecu.edu::fcd0030d-46cf-4206-af7a-196e98396b42" providerId="AD" clId="Web-{B55C9130-AB36-B37D-45E0-DC8C43DCDB04}" dt="2025-05-04T16:20:09.615" v="6" actId="20577"/>
          <ac:spMkLst>
            <pc:docMk/>
            <pc:sldMk cId="3943926390" sldId="285"/>
            <ac:spMk id="3" creationId="{11467D08-E63A-E093-5E00-F7430EFEE1B7}"/>
          </ac:spMkLst>
        </pc:spChg>
      </pc:sldChg>
    </pc:docChg>
  </pc:docChgLst>
  <pc:docChgLst>
    <pc:chgData name="Carwein, Chad Gregory" userId="S::carweinc15@ecu.edu::80780f6b-c950-4cab-b889-f78ac9823dd4" providerId="AD" clId="Web-{36A0C230-3AE8-434E-BFBE-D197FC1B8F93}"/>
    <pc:docChg chg="modSld sldOrd">
      <pc:chgData name="Carwein, Chad Gregory" userId="S::carweinc15@ecu.edu::80780f6b-c950-4cab-b889-f78ac9823dd4" providerId="AD" clId="Web-{36A0C230-3AE8-434E-BFBE-D197FC1B8F93}" dt="2025-05-07T19:40:11.137" v="7"/>
      <pc:docMkLst>
        <pc:docMk/>
      </pc:docMkLst>
      <pc:sldChg chg="ord">
        <pc:chgData name="Carwein, Chad Gregory" userId="S::carweinc15@ecu.edu::80780f6b-c950-4cab-b889-f78ac9823dd4" providerId="AD" clId="Web-{36A0C230-3AE8-434E-BFBE-D197FC1B8F93}" dt="2025-05-07T19:39:07.793" v="1"/>
        <pc:sldMkLst>
          <pc:docMk/>
          <pc:sldMk cId="3160055442" sldId="260"/>
        </pc:sldMkLst>
      </pc:sldChg>
      <pc:sldChg chg="mod modShow">
        <pc:chgData name="Carwein, Chad Gregory" userId="S::carweinc15@ecu.edu::80780f6b-c950-4cab-b889-f78ac9823dd4" providerId="AD" clId="Web-{36A0C230-3AE8-434E-BFBE-D197FC1B8F93}" dt="2025-05-07T19:39:51.590" v="4"/>
        <pc:sldMkLst>
          <pc:docMk/>
          <pc:sldMk cId="3353758153" sldId="261"/>
        </pc:sldMkLst>
      </pc:sldChg>
      <pc:sldChg chg="mod modShow">
        <pc:chgData name="Carwein, Chad Gregory" userId="S::carweinc15@ecu.edu::80780f6b-c950-4cab-b889-f78ac9823dd4" providerId="AD" clId="Web-{36A0C230-3AE8-434E-BFBE-D197FC1B8F93}" dt="2025-05-07T19:40:11.137" v="7"/>
        <pc:sldMkLst>
          <pc:docMk/>
          <pc:sldMk cId="1373807255" sldId="262"/>
        </pc:sldMkLst>
      </pc:sldChg>
      <pc:sldChg chg="mod modShow">
        <pc:chgData name="Carwein, Chad Gregory" userId="S::carweinc15@ecu.edu::80780f6b-c950-4cab-b889-f78ac9823dd4" providerId="AD" clId="Web-{36A0C230-3AE8-434E-BFBE-D197FC1B8F93}" dt="2025-05-07T19:40:09.106" v="6"/>
        <pc:sldMkLst>
          <pc:docMk/>
          <pc:sldMk cId="2409931153" sldId="263"/>
        </pc:sldMkLst>
      </pc:sldChg>
      <pc:sldChg chg="mod modShow">
        <pc:chgData name="Carwein, Chad Gregory" userId="S::carweinc15@ecu.edu::80780f6b-c950-4cab-b889-f78ac9823dd4" providerId="AD" clId="Web-{36A0C230-3AE8-434E-BFBE-D197FC1B8F93}" dt="2025-05-07T19:40:07.184" v="5"/>
        <pc:sldMkLst>
          <pc:docMk/>
          <pc:sldMk cId="1715338723" sldId="264"/>
        </pc:sldMkLst>
      </pc:sldChg>
      <pc:sldChg chg="ord">
        <pc:chgData name="Carwein, Chad Gregory" userId="S::carweinc15@ecu.edu::80780f6b-c950-4cab-b889-f78ac9823dd4" providerId="AD" clId="Web-{36A0C230-3AE8-434E-BFBE-D197FC1B8F93}" dt="2025-05-07T19:39:24.324" v="2"/>
        <pc:sldMkLst>
          <pc:docMk/>
          <pc:sldMk cId="744106120" sldId="271"/>
        </pc:sldMkLst>
      </pc:sldChg>
      <pc:sldChg chg="mod modShow">
        <pc:chgData name="Carwein, Chad Gregory" userId="S::carweinc15@ecu.edu::80780f6b-c950-4cab-b889-f78ac9823dd4" providerId="AD" clId="Web-{36A0C230-3AE8-434E-BFBE-D197FC1B8F93}" dt="2025-05-07T19:39:29.386" v="3"/>
        <pc:sldMkLst>
          <pc:docMk/>
          <pc:sldMk cId="2926550158" sldId="279"/>
        </pc:sldMkLst>
      </pc:sldChg>
    </pc:docChg>
  </pc:docChgLst>
  <pc:docChgLst>
    <pc:chgData name="Lally, Susan Willson" userId="fcd0030d-46cf-4206-af7a-196e98396b42" providerId="ADAL" clId="{2002DC1D-CCAD-4619-B520-16BE4C5FD556}"/>
    <pc:docChg chg="undo custSel addSld delSld modSld sldOrd">
      <pc:chgData name="Lally, Susan Willson" userId="fcd0030d-46cf-4206-af7a-196e98396b42" providerId="ADAL" clId="{2002DC1D-CCAD-4619-B520-16BE4C5FD556}" dt="2025-05-04T14:08:18.924" v="2527" actId="2711"/>
      <pc:docMkLst>
        <pc:docMk/>
      </pc:docMkLst>
      <pc:sldChg chg="modSp mod">
        <pc:chgData name="Lally, Susan Willson" userId="fcd0030d-46cf-4206-af7a-196e98396b42" providerId="ADAL" clId="{2002DC1D-CCAD-4619-B520-16BE4C5FD556}" dt="2025-04-23T20:10:45.870" v="40" actId="20577"/>
        <pc:sldMkLst>
          <pc:docMk/>
          <pc:sldMk cId="2947445559" sldId="256"/>
        </pc:sldMkLst>
        <pc:spChg chg="mod">
          <ac:chgData name="Lally, Susan Willson" userId="fcd0030d-46cf-4206-af7a-196e98396b42" providerId="ADAL" clId="{2002DC1D-CCAD-4619-B520-16BE4C5FD556}" dt="2025-04-23T20:10:45.870" v="40" actId="20577"/>
          <ac:spMkLst>
            <pc:docMk/>
            <pc:sldMk cId="2947445559" sldId="256"/>
            <ac:spMk id="6" creationId="{DFD6B899-0C09-BF0D-36F5-B90F341094CD}"/>
          </ac:spMkLst>
        </pc:spChg>
      </pc:sldChg>
      <pc:sldChg chg="delSp modSp mod delAnim">
        <pc:chgData name="Lally, Susan Willson" userId="fcd0030d-46cf-4206-af7a-196e98396b42" providerId="ADAL" clId="{2002DC1D-CCAD-4619-B520-16BE4C5FD556}" dt="2025-05-04T13:48:41.429" v="1876" actId="1036"/>
        <pc:sldMkLst>
          <pc:docMk/>
          <pc:sldMk cId="3160055442" sldId="260"/>
        </pc:sldMkLst>
        <pc:picChg chg="mod">
          <ac:chgData name="Lally, Susan Willson" userId="fcd0030d-46cf-4206-af7a-196e98396b42" providerId="ADAL" clId="{2002DC1D-CCAD-4619-B520-16BE4C5FD556}" dt="2025-05-04T13:48:41.429" v="1876" actId="1036"/>
          <ac:picMkLst>
            <pc:docMk/>
            <pc:sldMk cId="3160055442" sldId="260"/>
            <ac:picMk id="8" creationId="{84763091-E10F-DD22-646E-8D88880CF9F8}"/>
          </ac:picMkLst>
        </pc:picChg>
      </pc:sldChg>
      <pc:sldChg chg="delSp del mod delAnim">
        <pc:chgData name="Lally, Susan Willson" userId="fcd0030d-46cf-4206-af7a-196e98396b42" providerId="ADAL" clId="{2002DC1D-CCAD-4619-B520-16BE4C5FD556}" dt="2025-04-23T20:12:11.270" v="44" actId="2696"/>
        <pc:sldMkLst>
          <pc:docMk/>
          <pc:sldMk cId="3580355723" sldId="266"/>
        </pc:sldMkLst>
      </pc:sldChg>
      <pc:sldChg chg="addSp delSp modSp mod setBg modClrScheme setClrOvrMap chgLayout">
        <pc:chgData name="Lally, Susan Willson" userId="fcd0030d-46cf-4206-af7a-196e98396b42" providerId="ADAL" clId="{2002DC1D-CCAD-4619-B520-16BE4C5FD556}" dt="2025-05-04T14:07:35.090" v="2526" actId="5793"/>
        <pc:sldMkLst>
          <pc:docMk/>
          <pc:sldMk cId="2092646591" sldId="275"/>
        </pc:sldMkLst>
        <pc:spChg chg="mod ord">
          <ac:chgData name="Lally, Susan Willson" userId="fcd0030d-46cf-4206-af7a-196e98396b42" providerId="ADAL" clId="{2002DC1D-CCAD-4619-B520-16BE4C5FD556}" dt="2025-05-04T10:28:49.098" v="997" actId="26606"/>
          <ac:spMkLst>
            <pc:docMk/>
            <pc:sldMk cId="2092646591" sldId="275"/>
            <ac:spMk id="2" creationId="{EBC52D6F-2A6C-5C4F-1536-62AA33D1AE95}"/>
          </ac:spMkLst>
        </pc:spChg>
        <pc:spChg chg="del mod ord">
          <ac:chgData name="Lally, Susan Willson" userId="fcd0030d-46cf-4206-af7a-196e98396b42" providerId="ADAL" clId="{2002DC1D-CCAD-4619-B520-16BE4C5FD556}" dt="2025-05-04T10:27:09" v="902" actId="700"/>
          <ac:spMkLst>
            <pc:docMk/>
            <pc:sldMk cId="2092646591" sldId="275"/>
            <ac:spMk id="3" creationId="{06798D11-D556-539E-3180-A0180F9BF6D9}"/>
          </ac:spMkLst>
        </pc:spChg>
        <pc:spChg chg="del">
          <ac:chgData name="Lally, Susan Willson" userId="fcd0030d-46cf-4206-af7a-196e98396b42" providerId="ADAL" clId="{2002DC1D-CCAD-4619-B520-16BE4C5FD556}" dt="2025-05-04T10:27:09" v="902" actId="700"/>
          <ac:spMkLst>
            <pc:docMk/>
            <pc:sldMk cId="2092646591" sldId="275"/>
            <ac:spMk id="4" creationId="{A1E813B0-7A88-3087-5B1B-E787028AA3EA}"/>
          </ac:spMkLst>
        </pc:spChg>
        <pc:spChg chg="add del mod ord">
          <ac:chgData name="Lally, Susan Willson" userId="fcd0030d-46cf-4206-af7a-196e98396b42" providerId="ADAL" clId="{2002DC1D-CCAD-4619-B520-16BE4C5FD556}" dt="2025-05-04T10:28:00.551" v="994" actId="700"/>
          <ac:spMkLst>
            <pc:docMk/>
            <pc:sldMk cId="2092646591" sldId="275"/>
            <ac:spMk id="5" creationId="{158ED449-63EA-281C-418F-53089576FDDC}"/>
          </ac:spMkLst>
        </pc:spChg>
        <pc:spChg chg="add del mod ord">
          <ac:chgData name="Lally, Susan Willson" userId="fcd0030d-46cf-4206-af7a-196e98396b42" providerId="ADAL" clId="{2002DC1D-CCAD-4619-B520-16BE4C5FD556}" dt="2025-05-04T10:28:49.098" v="997" actId="26606"/>
          <ac:spMkLst>
            <pc:docMk/>
            <pc:sldMk cId="2092646591" sldId="275"/>
            <ac:spMk id="6" creationId="{B112E93B-617A-F5D9-B382-B86760850385}"/>
          </ac:spMkLst>
        </pc:spChg>
        <pc:spChg chg="add mod">
          <ac:chgData name="Lally, Susan Willson" userId="fcd0030d-46cf-4206-af7a-196e98396b42" providerId="ADAL" clId="{2002DC1D-CCAD-4619-B520-16BE4C5FD556}" dt="2025-05-04T14:07:35.090" v="2526" actId="5793"/>
          <ac:spMkLst>
            <pc:docMk/>
            <pc:sldMk cId="2092646591" sldId="275"/>
            <ac:spMk id="7" creationId="{83494765-A306-CEE1-A24E-6011B140EEC0}"/>
          </ac:spMkLst>
        </pc:spChg>
        <pc:spChg chg="add del">
          <ac:chgData name="Lally, Susan Willson" userId="fcd0030d-46cf-4206-af7a-196e98396b42" providerId="ADAL" clId="{2002DC1D-CCAD-4619-B520-16BE4C5FD556}" dt="2025-05-04T10:28:49.083" v="996" actId="26606"/>
          <ac:spMkLst>
            <pc:docMk/>
            <pc:sldMk cId="2092646591" sldId="275"/>
            <ac:spMk id="11" creationId="{D278ADA9-6383-4BDD-80D2-8899A402687B}"/>
          </ac:spMkLst>
        </pc:spChg>
        <pc:spChg chg="add del">
          <ac:chgData name="Lally, Susan Willson" userId="fcd0030d-46cf-4206-af7a-196e98396b42" providerId="ADAL" clId="{2002DC1D-CCAD-4619-B520-16BE4C5FD556}" dt="2025-05-04T10:28:49.083" v="996" actId="26606"/>
          <ac:spMkLst>
            <pc:docMk/>
            <pc:sldMk cId="2092646591" sldId="275"/>
            <ac:spMk id="13" creationId="{484B7147-B0F6-40ED-B5A2-FF72BC8198B6}"/>
          </ac:spMkLst>
        </pc:spChg>
        <pc:spChg chg="add del">
          <ac:chgData name="Lally, Susan Willson" userId="fcd0030d-46cf-4206-af7a-196e98396b42" providerId="ADAL" clId="{2002DC1D-CCAD-4619-B520-16BE4C5FD556}" dt="2025-05-04T10:28:49.083" v="996" actId="26606"/>
          <ac:spMkLst>
            <pc:docMk/>
            <pc:sldMk cId="2092646591" sldId="275"/>
            <ac:spMk id="15" creationId="{B36D2DE0-0628-4A9A-A59D-7BA8B5EB3022}"/>
          </ac:spMkLst>
        </pc:spChg>
        <pc:spChg chg="add del">
          <ac:chgData name="Lally, Susan Willson" userId="fcd0030d-46cf-4206-af7a-196e98396b42" providerId="ADAL" clId="{2002DC1D-CCAD-4619-B520-16BE4C5FD556}" dt="2025-05-04T10:28:49.083" v="996" actId="26606"/>
          <ac:spMkLst>
            <pc:docMk/>
            <pc:sldMk cId="2092646591" sldId="275"/>
            <ac:spMk id="17" creationId="{48E405C9-94BE-41DA-928C-DEC9A8550E9F}"/>
          </ac:spMkLst>
        </pc:spChg>
        <pc:spChg chg="add del">
          <ac:chgData name="Lally, Susan Willson" userId="fcd0030d-46cf-4206-af7a-196e98396b42" providerId="ADAL" clId="{2002DC1D-CCAD-4619-B520-16BE4C5FD556}" dt="2025-05-04T10:28:49.083" v="996" actId="26606"/>
          <ac:spMkLst>
            <pc:docMk/>
            <pc:sldMk cId="2092646591" sldId="275"/>
            <ac:spMk id="19" creationId="{D2091A72-D5BB-42AC-8FD3-F7747D90861E}"/>
          </ac:spMkLst>
        </pc:spChg>
        <pc:spChg chg="add del">
          <ac:chgData name="Lally, Susan Willson" userId="fcd0030d-46cf-4206-af7a-196e98396b42" providerId="ADAL" clId="{2002DC1D-CCAD-4619-B520-16BE4C5FD556}" dt="2025-05-04T10:28:49.083" v="996" actId="26606"/>
          <ac:spMkLst>
            <pc:docMk/>
            <pc:sldMk cId="2092646591" sldId="275"/>
            <ac:spMk id="21" creationId="{6ED12BFC-A737-46AF-8411-481112D54B0C}"/>
          </ac:spMkLst>
        </pc:spChg>
        <pc:spChg chg="add">
          <ac:chgData name="Lally, Susan Willson" userId="fcd0030d-46cf-4206-af7a-196e98396b42" providerId="ADAL" clId="{2002DC1D-CCAD-4619-B520-16BE4C5FD556}" dt="2025-05-04T10:28:49.098" v="997" actId="26606"/>
          <ac:spMkLst>
            <pc:docMk/>
            <pc:sldMk cId="2092646591" sldId="275"/>
            <ac:spMk id="23" creationId="{66B332A4-D438-4773-A77F-5ED49A448D9D}"/>
          </ac:spMkLst>
        </pc:spChg>
        <pc:spChg chg="add">
          <ac:chgData name="Lally, Susan Willson" userId="fcd0030d-46cf-4206-af7a-196e98396b42" providerId="ADAL" clId="{2002DC1D-CCAD-4619-B520-16BE4C5FD556}" dt="2025-05-04T10:28:49.098" v="997" actId="26606"/>
          <ac:spMkLst>
            <pc:docMk/>
            <pc:sldMk cId="2092646591" sldId="275"/>
            <ac:spMk id="24" creationId="{DF9AD32D-FF05-44F4-BD4D-9CEE89B71EB9}"/>
          </ac:spMkLst>
        </pc:spChg>
      </pc:sldChg>
      <pc:sldChg chg="addSp delSp modSp new mod">
        <pc:chgData name="Lally, Susan Willson" userId="fcd0030d-46cf-4206-af7a-196e98396b42" providerId="ADAL" clId="{2002DC1D-CCAD-4619-B520-16BE4C5FD556}" dt="2025-05-04T10:42:56.245" v="1463" actId="1076"/>
        <pc:sldMkLst>
          <pc:docMk/>
          <pc:sldMk cId="348479242" sldId="280"/>
        </pc:sldMkLst>
        <pc:spChg chg="mod">
          <ac:chgData name="Lally, Susan Willson" userId="fcd0030d-46cf-4206-af7a-196e98396b42" providerId="ADAL" clId="{2002DC1D-CCAD-4619-B520-16BE4C5FD556}" dt="2025-05-02T13:41:26.364" v="233" actId="14100"/>
          <ac:spMkLst>
            <pc:docMk/>
            <pc:sldMk cId="348479242" sldId="280"/>
            <ac:spMk id="2" creationId="{04906935-23B8-EE69-E75F-59C81393F23B}"/>
          </ac:spMkLst>
        </pc:spChg>
        <pc:spChg chg="mod">
          <ac:chgData name="Lally, Susan Willson" userId="fcd0030d-46cf-4206-af7a-196e98396b42" providerId="ADAL" clId="{2002DC1D-CCAD-4619-B520-16BE4C5FD556}" dt="2025-05-04T10:42:11.475" v="1459" actId="1076"/>
          <ac:spMkLst>
            <pc:docMk/>
            <pc:sldMk cId="348479242" sldId="280"/>
            <ac:spMk id="3" creationId="{C00D405F-B98F-B7C7-4735-153F269F58A3}"/>
          </ac:spMkLst>
        </pc:spChg>
        <pc:spChg chg="mod">
          <ac:chgData name="Lally, Susan Willson" userId="fcd0030d-46cf-4206-af7a-196e98396b42" providerId="ADAL" clId="{2002DC1D-CCAD-4619-B520-16BE4C5FD556}" dt="2025-05-02T13:52:17.515" v="298" actId="20577"/>
          <ac:spMkLst>
            <pc:docMk/>
            <pc:sldMk cId="348479242" sldId="280"/>
            <ac:spMk id="5" creationId="{C2EC86FB-755C-D66A-A95D-FED08069D0D8}"/>
          </ac:spMkLst>
        </pc:spChg>
        <pc:spChg chg="add mod">
          <ac:chgData name="Lally, Susan Willson" userId="fcd0030d-46cf-4206-af7a-196e98396b42" providerId="ADAL" clId="{2002DC1D-CCAD-4619-B520-16BE4C5FD556}" dt="2025-05-04T10:12:52.620" v="300" actId="33524"/>
          <ac:spMkLst>
            <pc:docMk/>
            <pc:sldMk cId="348479242" sldId="280"/>
            <ac:spMk id="20" creationId="{96A48AB9-6389-2318-DAC7-40DC96362EBF}"/>
          </ac:spMkLst>
        </pc:spChg>
        <pc:spChg chg="add mod">
          <ac:chgData name="Lally, Susan Willson" userId="fcd0030d-46cf-4206-af7a-196e98396b42" providerId="ADAL" clId="{2002DC1D-CCAD-4619-B520-16BE4C5FD556}" dt="2025-05-04T10:42:56.245" v="1463" actId="1076"/>
          <ac:spMkLst>
            <pc:docMk/>
            <pc:sldMk cId="348479242" sldId="280"/>
            <ac:spMk id="22" creationId="{45898753-ADF1-69AC-BD7F-78E5264411C4}"/>
          </ac:spMkLst>
        </pc:spChg>
        <pc:spChg chg="add mod">
          <ac:chgData name="Lally, Susan Willson" userId="fcd0030d-46cf-4206-af7a-196e98396b42" providerId="ADAL" clId="{2002DC1D-CCAD-4619-B520-16BE4C5FD556}" dt="2025-05-04T10:42:36.309" v="1462" actId="1076"/>
          <ac:spMkLst>
            <pc:docMk/>
            <pc:sldMk cId="348479242" sldId="280"/>
            <ac:spMk id="26" creationId="{F72D5B78-0E05-8A8A-1C09-2EABDF19A7F5}"/>
          </ac:spMkLst>
        </pc:spChg>
        <pc:picChg chg="add mod">
          <ac:chgData name="Lally, Susan Willson" userId="fcd0030d-46cf-4206-af7a-196e98396b42" providerId="ADAL" clId="{2002DC1D-CCAD-4619-B520-16BE4C5FD556}" dt="2025-05-02T13:49:24.893" v="295" actId="1076"/>
          <ac:picMkLst>
            <pc:docMk/>
            <pc:sldMk cId="348479242" sldId="280"/>
            <ac:picMk id="11" creationId="{9E4219D0-D81B-81A3-9610-3A454D09B36B}"/>
          </ac:picMkLst>
        </pc:picChg>
        <pc:picChg chg="add mod">
          <ac:chgData name="Lally, Susan Willson" userId="fcd0030d-46cf-4206-af7a-196e98396b42" providerId="ADAL" clId="{2002DC1D-CCAD-4619-B520-16BE4C5FD556}" dt="2025-05-02T13:48:58.526" v="289" actId="1076"/>
          <ac:picMkLst>
            <pc:docMk/>
            <pc:sldMk cId="348479242" sldId="280"/>
            <ac:picMk id="13" creationId="{F608A256-CD77-5EA2-BB3D-FE2C52FF5AC2}"/>
          </ac:picMkLst>
        </pc:picChg>
        <pc:picChg chg="add mod">
          <ac:chgData name="Lally, Susan Willson" userId="fcd0030d-46cf-4206-af7a-196e98396b42" providerId="ADAL" clId="{2002DC1D-CCAD-4619-B520-16BE4C5FD556}" dt="2025-05-02T13:41:13.530" v="231" actId="1076"/>
          <ac:picMkLst>
            <pc:docMk/>
            <pc:sldMk cId="348479242" sldId="280"/>
            <ac:picMk id="18" creationId="{C2D415BC-AAB3-D521-C8EB-7E8715FAAEB1}"/>
          </ac:picMkLst>
        </pc:picChg>
        <pc:picChg chg="add mod">
          <ac:chgData name="Lally, Susan Willson" userId="fcd0030d-46cf-4206-af7a-196e98396b42" providerId="ADAL" clId="{2002DC1D-CCAD-4619-B520-16BE4C5FD556}" dt="2025-05-04T10:42:31.342" v="1461" actId="1076"/>
          <ac:picMkLst>
            <pc:docMk/>
            <pc:sldMk cId="348479242" sldId="280"/>
            <ac:picMk id="24" creationId="{942FBA43-705C-8F24-BF7F-BF115E1ADD06}"/>
          </ac:picMkLst>
        </pc:picChg>
        <pc:picChg chg="add mod">
          <ac:chgData name="Lally, Susan Willson" userId="fcd0030d-46cf-4206-af7a-196e98396b42" providerId="ADAL" clId="{2002DC1D-CCAD-4619-B520-16BE4C5FD556}" dt="2025-05-04T10:41:50.253" v="1458" actId="1076"/>
          <ac:picMkLst>
            <pc:docMk/>
            <pc:sldMk cId="348479242" sldId="280"/>
            <ac:picMk id="30" creationId="{779FB1E1-5EA2-A5BD-02D1-8BF9B8448270}"/>
          </ac:picMkLst>
        </pc:picChg>
      </pc:sldChg>
      <pc:sldChg chg="addSp delSp modSp new mod ord setBg">
        <pc:chgData name="Lally, Susan Willson" userId="fcd0030d-46cf-4206-af7a-196e98396b42" providerId="ADAL" clId="{2002DC1D-CCAD-4619-B520-16BE4C5FD556}" dt="2025-05-04T14:08:18.924" v="2527" actId="2711"/>
        <pc:sldMkLst>
          <pc:docMk/>
          <pc:sldMk cId="4153720428" sldId="281"/>
        </pc:sldMkLst>
        <pc:spChg chg="mod">
          <ac:chgData name="Lally, Susan Willson" userId="fcd0030d-46cf-4206-af7a-196e98396b42" providerId="ADAL" clId="{2002DC1D-CCAD-4619-B520-16BE4C5FD556}" dt="2025-05-04T13:51:23.864" v="1920" actId="26606"/>
          <ac:spMkLst>
            <pc:docMk/>
            <pc:sldMk cId="4153720428" sldId="281"/>
            <ac:spMk id="2" creationId="{2797514A-ABC3-1038-6505-4A32C4B11F0E}"/>
          </ac:spMkLst>
        </pc:spChg>
        <pc:spChg chg="mod">
          <ac:chgData name="Lally, Susan Willson" userId="fcd0030d-46cf-4206-af7a-196e98396b42" providerId="ADAL" clId="{2002DC1D-CCAD-4619-B520-16BE4C5FD556}" dt="2025-05-04T14:08:18.924" v="2527" actId="2711"/>
          <ac:spMkLst>
            <pc:docMk/>
            <pc:sldMk cId="4153720428" sldId="281"/>
            <ac:spMk id="3" creationId="{69500530-13E6-8BBF-FD3E-6FBF3E011399}"/>
          </ac:spMkLst>
        </pc:spChg>
        <pc:spChg chg="add">
          <ac:chgData name="Lally, Susan Willson" userId="fcd0030d-46cf-4206-af7a-196e98396b42" providerId="ADAL" clId="{2002DC1D-CCAD-4619-B520-16BE4C5FD556}" dt="2025-05-04T13:51:23.864" v="1920" actId="26606"/>
          <ac:spMkLst>
            <pc:docMk/>
            <pc:sldMk cId="4153720428" sldId="281"/>
            <ac:spMk id="5" creationId="{3B2E3793-BFE6-45A2-9B7B-E18844431C99}"/>
          </ac:spMkLst>
        </pc:spChg>
        <pc:spChg chg="add">
          <ac:chgData name="Lally, Susan Willson" userId="fcd0030d-46cf-4206-af7a-196e98396b42" providerId="ADAL" clId="{2002DC1D-CCAD-4619-B520-16BE4C5FD556}" dt="2025-05-04T13:51:23.864" v="1920" actId="26606"/>
          <ac:spMkLst>
            <pc:docMk/>
            <pc:sldMk cId="4153720428" sldId="281"/>
            <ac:spMk id="6" creationId="{BC4C4868-CB8F-4AF9-9CDB-8108F2C19B67}"/>
          </ac:spMkLst>
        </pc:spChg>
        <pc:spChg chg="add">
          <ac:chgData name="Lally, Susan Willson" userId="fcd0030d-46cf-4206-af7a-196e98396b42" providerId="ADAL" clId="{2002DC1D-CCAD-4619-B520-16BE4C5FD556}" dt="2025-05-04T13:51:23.864" v="1920" actId="26606"/>
          <ac:spMkLst>
            <pc:docMk/>
            <pc:sldMk cId="4153720428" sldId="281"/>
            <ac:spMk id="8" creationId="{1B15ED52-F352-441B-82BF-E0EA34836D08}"/>
          </ac:spMkLst>
        </pc:spChg>
        <pc:spChg chg="add">
          <ac:chgData name="Lally, Susan Willson" userId="fcd0030d-46cf-4206-af7a-196e98396b42" providerId="ADAL" clId="{2002DC1D-CCAD-4619-B520-16BE4C5FD556}" dt="2025-05-04T13:51:23.864" v="1920" actId="26606"/>
          <ac:spMkLst>
            <pc:docMk/>
            <pc:sldMk cId="4153720428" sldId="281"/>
            <ac:spMk id="9" creationId="{375E0459-6403-40CD-989D-56A4407CA12E}"/>
          </ac:spMkLst>
        </pc:spChg>
        <pc:spChg chg="add del">
          <ac:chgData name="Lally, Susan Willson" userId="fcd0030d-46cf-4206-af7a-196e98396b42" providerId="ADAL" clId="{2002DC1D-CCAD-4619-B520-16BE4C5FD556}" dt="2025-05-04T10:53:11.979" v="1741" actId="26606"/>
          <ac:spMkLst>
            <pc:docMk/>
            <pc:sldMk cId="4153720428" sldId="281"/>
            <ac:spMk id="10" creationId="{EDDBB197-D710-4A4F-A9CA-FD2177498BE8}"/>
          </ac:spMkLst>
        </pc:spChg>
        <pc:spChg chg="add del">
          <ac:chgData name="Lally, Susan Willson" userId="fcd0030d-46cf-4206-af7a-196e98396b42" providerId="ADAL" clId="{2002DC1D-CCAD-4619-B520-16BE4C5FD556}" dt="2025-05-04T10:53:11.979" v="1741" actId="26606"/>
          <ac:spMkLst>
            <pc:docMk/>
            <pc:sldMk cId="4153720428" sldId="281"/>
            <ac:spMk id="12" creationId="{975D1CFA-2CDB-4B64-BD9F-85744E8DA12F}"/>
          </ac:spMkLst>
        </pc:spChg>
        <pc:spChg chg="add">
          <ac:chgData name="Lally, Susan Willson" userId="fcd0030d-46cf-4206-af7a-196e98396b42" providerId="ADAL" clId="{2002DC1D-CCAD-4619-B520-16BE4C5FD556}" dt="2025-05-04T13:51:23.864" v="1920" actId="26606"/>
          <ac:spMkLst>
            <pc:docMk/>
            <pc:sldMk cId="4153720428" sldId="281"/>
            <ac:spMk id="16" creationId="{53E5B1A8-3AC9-4BD1-9BBC-78CA94F2D1BA}"/>
          </ac:spMkLst>
        </pc:spChg>
        <pc:spChg chg="add del">
          <ac:chgData name="Lally, Susan Willson" userId="fcd0030d-46cf-4206-af7a-196e98396b42" providerId="ADAL" clId="{2002DC1D-CCAD-4619-B520-16BE4C5FD556}" dt="2025-05-04T10:53:16.075" v="1743" actId="26606"/>
          <ac:spMkLst>
            <pc:docMk/>
            <pc:sldMk cId="4153720428" sldId="281"/>
            <ac:spMk id="20" creationId="{245A9F99-D9B1-4094-A2E2-B90AC1DB7B9C}"/>
          </ac:spMkLst>
        </pc:spChg>
        <pc:spChg chg="add del">
          <ac:chgData name="Lally, Susan Willson" userId="fcd0030d-46cf-4206-af7a-196e98396b42" providerId="ADAL" clId="{2002DC1D-CCAD-4619-B520-16BE4C5FD556}" dt="2025-05-04T10:53:16.075" v="1743" actId="26606"/>
          <ac:spMkLst>
            <pc:docMk/>
            <pc:sldMk cId="4153720428" sldId="281"/>
            <ac:spMk id="21" creationId="{B7FAF607-473A-4A43-A23D-BBFF5C4117BB}"/>
          </ac:spMkLst>
        </pc:spChg>
        <pc:grpChg chg="add del">
          <ac:chgData name="Lally, Susan Willson" userId="fcd0030d-46cf-4206-af7a-196e98396b42" providerId="ADAL" clId="{2002DC1D-CCAD-4619-B520-16BE4C5FD556}" dt="2025-05-04T10:53:11.979" v="1741" actId="26606"/>
          <ac:grpSpMkLst>
            <pc:docMk/>
            <pc:sldMk cId="4153720428" sldId="281"/>
            <ac:grpSpMk id="14" creationId="{25EE5136-01F1-466C-962D-BA9B4C6757AA}"/>
          </ac:grpSpMkLst>
        </pc:grpChg>
        <pc:grpChg chg="add del">
          <ac:chgData name="Lally, Susan Willson" userId="fcd0030d-46cf-4206-af7a-196e98396b42" providerId="ADAL" clId="{2002DC1D-CCAD-4619-B520-16BE4C5FD556}" dt="2025-05-04T10:53:16.075" v="1743" actId="26606"/>
          <ac:grpSpMkLst>
            <pc:docMk/>
            <pc:sldMk cId="4153720428" sldId="281"/>
            <ac:grpSpMk id="23" creationId="{C5F6476F-D303-44D3-B30F-1BA348F0F64A}"/>
          </ac:grpSpMkLst>
        </pc:grpChg>
        <pc:picChg chg="add del">
          <ac:chgData name="Lally, Susan Willson" userId="fcd0030d-46cf-4206-af7a-196e98396b42" providerId="ADAL" clId="{2002DC1D-CCAD-4619-B520-16BE4C5FD556}" dt="2025-05-04T10:53:11.979" v="1741" actId="26606"/>
          <ac:picMkLst>
            <pc:docMk/>
            <pc:sldMk cId="4153720428" sldId="281"/>
            <ac:picMk id="7" creationId="{83D0B7F9-9BAA-DEDA-C205-AD3CAF00F717}"/>
          </ac:picMkLst>
        </pc:picChg>
        <pc:picChg chg="add del">
          <ac:chgData name="Lally, Susan Willson" userId="fcd0030d-46cf-4206-af7a-196e98396b42" providerId="ADAL" clId="{2002DC1D-CCAD-4619-B520-16BE4C5FD556}" dt="2025-05-04T10:53:16.075" v="1743" actId="26606"/>
          <ac:picMkLst>
            <pc:docMk/>
            <pc:sldMk cId="4153720428" sldId="281"/>
            <ac:picMk id="22" creationId="{FA1A3103-A7A1-0403-51FB-B12969A9468C}"/>
          </ac:picMkLst>
        </pc:picChg>
      </pc:sldChg>
      <pc:sldChg chg="addSp delSp modSp new mod setBg modClrScheme chgLayout">
        <pc:chgData name="Lally, Susan Willson" userId="fcd0030d-46cf-4206-af7a-196e98396b42" providerId="ADAL" clId="{2002DC1D-CCAD-4619-B520-16BE4C5FD556}" dt="2025-05-04T10:25:59.232" v="901" actId="26606"/>
        <pc:sldMkLst>
          <pc:docMk/>
          <pc:sldMk cId="1568024069" sldId="282"/>
        </pc:sldMkLst>
        <pc:spChg chg="mod ord">
          <ac:chgData name="Lally, Susan Willson" userId="fcd0030d-46cf-4206-af7a-196e98396b42" providerId="ADAL" clId="{2002DC1D-CCAD-4619-B520-16BE4C5FD556}" dt="2025-05-04T10:25:59.232" v="901" actId="26606"/>
          <ac:spMkLst>
            <pc:docMk/>
            <pc:sldMk cId="1568024069" sldId="282"/>
            <ac:spMk id="2" creationId="{90EF12A6-885C-D285-D196-AB91446DE312}"/>
          </ac:spMkLst>
        </pc:spChg>
        <pc:spChg chg="mod ord">
          <ac:chgData name="Lally, Susan Willson" userId="fcd0030d-46cf-4206-af7a-196e98396b42" providerId="ADAL" clId="{2002DC1D-CCAD-4619-B520-16BE4C5FD556}" dt="2025-05-04T10:25:59.232" v="901" actId="26606"/>
          <ac:spMkLst>
            <pc:docMk/>
            <pc:sldMk cId="1568024069" sldId="282"/>
            <ac:spMk id="3" creationId="{49FFA6BF-7965-64EF-9FB7-B6BBD656D245}"/>
          </ac:spMkLst>
        </pc:spChg>
        <pc:spChg chg="del mod ord">
          <ac:chgData name="Lally, Susan Willson" userId="fcd0030d-46cf-4206-af7a-196e98396b42" providerId="ADAL" clId="{2002DC1D-CCAD-4619-B520-16BE4C5FD556}" dt="2025-05-04T10:25:31.153" v="897" actId="700"/>
          <ac:spMkLst>
            <pc:docMk/>
            <pc:sldMk cId="1568024069" sldId="282"/>
            <ac:spMk id="4" creationId="{F817D9E6-85E6-18D0-D58E-5D4EE172D68B}"/>
          </ac:spMkLst>
        </pc:spChg>
        <pc:spChg chg="add">
          <ac:chgData name="Lally, Susan Willson" userId="fcd0030d-46cf-4206-af7a-196e98396b42" providerId="ADAL" clId="{2002DC1D-CCAD-4619-B520-16BE4C5FD556}" dt="2025-05-04T10:25:59.232" v="901" actId="26606"/>
          <ac:spMkLst>
            <pc:docMk/>
            <pc:sldMk cId="1568024069" sldId="282"/>
            <ac:spMk id="8" creationId="{907EF6B7-1338-4443-8C46-6A318D952DFD}"/>
          </ac:spMkLst>
        </pc:spChg>
        <pc:spChg chg="add">
          <ac:chgData name="Lally, Susan Willson" userId="fcd0030d-46cf-4206-af7a-196e98396b42" providerId="ADAL" clId="{2002DC1D-CCAD-4619-B520-16BE4C5FD556}" dt="2025-05-04T10:25:59.232" v="901" actId="26606"/>
          <ac:spMkLst>
            <pc:docMk/>
            <pc:sldMk cId="1568024069" sldId="282"/>
            <ac:spMk id="10" creationId="{DAAE4CDD-124C-4DCF-9584-B6033B545DD5}"/>
          </ac:spMkLst>
        </pc:spChg>
        <pc:spChg chg="add">
          <ac:chgData name="Lally, Susan Willson" userId="fcd0030d-46cf-4206-af7a-196e98396b42" providerId="ADAL" clId="{2002DC1D-CCAD-4619-B520-16BE4C5FD556}" dt="2025-05-04T10:25:59.232" v="901" actId="26606"/>
          <ac:spMkLst>
            <pc:docMk/>
            <pc:sldMk cId="1568024069" sldId="282"/>
            <ac:spMk id="12" creationId="{081E4A58-353D-44AE-B2FC-2A74E2E400F7}"/>
          </ac:spMkLst>
        </pc:spChg>
      </pc:sldChg>
      <pc:sldChg chg="addSp delSp modSp new mod modClrScheme chgLayout">
        <pc:chgData name="Lally, Susan Willson" userId="fcd0030d-46cf-4206-af7a-196e98396b42" providerId="ADAL" clId="{2002DC1D-CCAD-4619-B520-16BE4C5FD556}" dt="2025-05-04T13:15:41.198" v="1804" actId="27636"/>
        <pc:sldMkLst>
          <pc:docMk/>
          <pc:sldMk cId="1906945524" sldId="283"/>
        </pc:sldMkLst>
        <pc:spChg chg="mod ord">
          <ac:chgData name="Lally, Susan Willson" userId="fcd0030d-46cf-4206-af7a-196e98396b42" providerId="ADAL" clId="{2002DC1D-CCAD-4619-B520-16BE4C5FD556}" dt="2025-05-04T10:31:33.274" v="1176" actId="700"/>
          <ac:spMkLst>
            <pc:docMk/>
            <pc:sldMk cId="1906945524" sldId="283"/>
            <ac:spMk id="2" creationId="{20C1200F-DA9C-A81E-18F6-47F6EFB01284}"/>
          </ac:spMkLst>
        </pc:spChg>
        <pc:spChg chg="mod ord">
          <ac:chgData name="Lally, Susan Willson" userId="fcd0030d-46cf-4206-af7a-196e98396b42" providerId="ADAL" clId="{2002DC1D-CCAD-4619-B520-16BE4C5FD556}" dt="2025-05-04T13:15:41.198" v="1804" actId="27636"/>
          <ac:spMkLst>
            <pc:docMk/>
            <pc:sldMk cId="1906945524" sldId="283"/>
            <ac:spMk id="3" creationId="{D1E2731F-934E-5721-7AC7-80D5DFE8C235}"/>
          </ac:spMkLst>
        </pc:spChg>
        <pc:spChg chg="add del mod ord">
          <ac:chgData name="Lally, Susan Willson" userId="fcd0030d-46cf-4206-af7a-196e98396b42" providerId="ADAL" clId="{2002DC1D-CCAD-4619-B520-16BE4C5FD556}" dt="2025-05-04T10:32:28.944" v="1187" actId="21"/>
          <ac:spMkLst>
            <pc:docMk/>
            <pc:sldMk cId="1906945524" sldId="283"/>
            <ac:spMk id="4" creationId="{337DFED8-F622-CC81-A9CB-6D776427EAA2}"/>
          </ac:spMkLst>
        </pc:spChg>
        <pc:spChg chg="add del mod ord">
          <ac:chgData name="Lally, Susan Willson" userId="fcd0030d-46cf-4206-af7a-196e98396b42" providerId="ADAL" clId="{2002DC1D-CCAD-4619-B520-16BE4C5FD556}" dt="2025-05-04T10:32:37.168" v="1189" actId="21"/>
          <ac:spMkLst>
            <pc:docMk/>
            <pc:sldMk cId="1906945524" sldId="283"/>
            <ac:spMk id="5" creationId="{993D6CB5-9082-6A4E-0356-F615B4A4ED0E}"/>
          </ac:spMkLst>
        </pc:spChg>
        <pc:spChg chg="add mod ord">
          <ac:chgData name="Lally, Susan Willson" userId="fcd0030d-46cf-4206-af7a-196e98396b42" providerId="ADAL" clId="{2002DC1D-CCAD-4619-B520-16BE4C5FD556}" dt="2025-05-04T13:15:41.198" v="1803" actId="27636"/>
          <ac:spMkLst>
            <pc:docMk/>
            <pc:sldMk cId="1906945524" sldId="283"/>
            <ac:spMk id="6" creationId="{22CB2355-38F2-3DFF-7385-AFC55CAEF06B}"/>
          </ac:spMkLst>
        </pc:spChg>
        <pc:spChg chg="add del mod">
          <ac:chgData name="Lally, Susan Willson" userId="fcd0030d-46cf-4206-af7a-196e98396b42" providerId="ADAL" clId="{2002DC1D-CCAD-4619-B520-16BE4C5FD556}" dt="2025-05-04T10:32:32.704" v="1188" actId="21"/>
          <ac:spMkLst>
            <pc:docMk/>
            <pc:sldMk cId="1906945524" sldId="283"/>
            <ac:spMk id="8" creationId="{A6FD2508-9C84-1519-75AD-E3508EC38BF2}"/>
          </ac:spMkLst>
        </pc:spChg>
        <pc:picChg chg="add mod">
          <ac:chgData name="Lally, Susan Willson" userId="fcd0030d-46cf-4206-af7a-196e98396b42" providerId="ADAL" clId="{2002DC1D-CCAD-4619-B520-16BE4C5FD556}" dt="2025-05-04T13:15:31.232" v="1801" actId="1076"/>
          <ac:picMkLst>
            <pc:docMk/>
            <pc:sldMk cId="1906945524" sldId="283"/>
            <ac:picMk id="10" creationId="{6AC1DE7C-1544-4225-0C55-EC5817BD1490}"/>
          </ac:picMkLst>
        </pc:picChg>
      </pc:sldChg>
      <pc:sldChg chg="addSp delSp modSp new mod setBg modClrScheme chgLayout">
        <pc:chgData name="Lally, Susan Willson" userId="fcd0030d-46cf-4206-af7a-196e98396b42" providerId="ADAL" clId="{2002DC1D-CCAD-4619-B520-16BE4C5FD556}" dt="2025-05-04T13:50:46.248" v="1919" actId="20577"/>
        <pc:sldMkLst>
          <pc:docMk/>
          <pc:sldMk cId="2823845741" sldId="284"/>
        </pc:sldMkLst>
        <pc:spChg chg="del mod ord">
          <ac:chgData name="Lally, Susan Willson" userId="fcd0030d-46cf-4206-af7a-196e98396b42" providerId="ADAL" clId="{2002DC1D-CCAD-4619-B520-16BE4C5FD556}" dt="2025-05-04T10:45:40.593" v="1465" actId="700"/>
          <ac:spMkLst>
            <pc:docMk/>
            <pc:sldMk cId="2823845741" sldId="284"/>
            <ac:spMk id="2" creationId="{FEAAD45C-03E5-32D6-E105-F0E71C7ACEFE}"/>
          </ac:spMkLst>
        </pc:spChg>
        <pc:spChg chg="del">
          <ac:chgData name="Lally, Susan Willson" userId="fcd0030d-46cf-4206-af7a-196e98396b42" providerId="ADAL" clId="{2002DC1D-CCAD-4619-B520-16BE4C5FD556}" dt="2025-05-04T10:45:40.593" v="1465" actId="700"/>
          <ac:spMkLst>
            <pc:docMk/>
            <pc:sldMk cId="2823845741" sldId="284"/>
            <ac:spMk id="3" creationId="{FACA9E67-2A88-E120-FAE8-9B2FB5DC7753}"/>
          </ac:spMkLst>
        </pc:spChg>
        <pc:spChg chg="del mod ord">
          <ac:chgData name="Lally, Susan Willson" userId="fcd0030d-46cf-4206-af7a-196e98396b42" providerId="ADAL" clId="{2002DC1D-CCAD-4619-B520-16BE4C5FD556}" dt="2025-05-04T10:45:40.593" v="1465" actId="700"/>
          <ac:spMkLst>
            <pc:docMk/>
            <pc:sldMk cId="2823845741" sldId="284"/>
            <ac:spMk id="4" creationId="{B5327E52-CF55-0008-5DDE-5A1077C07D9D}"/>
          </ac:spMkLst>
        </pc:spChg>
        <pc:spChg chg="del">
          <ac:chgData name="Lally, Susan Willson" userId="fcd0030d-46cf-4206-af7a-196e98396b42" providerId="ADAL" clId="{2002DC1D-CCAD-4619-B520-16BE4C5FD556}" dt="2025-05-04T10:45:40.593" v="1465" actId="700"/>
          <ac:spMkLst>
            <pc:docMk/>
            <pc:sldMk cId="2823845741" sldId="284"/>
            <ac:spMk id="5" creationId="{E8B4757F-89B8-054E-2720-2C730D3AD52E}"/>
          </ac:spMkLst>
        </pc:spChg>
        <pc:spChg chg="del">
          <ac:chgData name="Lally, Susan Willson" userId="fcd0030d-46cf-4206-af7a-196e98396b42" providerId="ADAL" clId="{2002DC1D-CCAD-4619-B520-16BE4C5FD556}" dt="2025-05-04T10:45:40.593" v="1465" actId="700"/>
          <ac:spMkLst>
            <pc:docMk/>
            <pc:sldMk cId="2823845741" sldId="284"/>
            <ac:spMk id="6" creationId="{2B8C04EF-BCCD-0FBA-30C8-738E5503859D}"/>
          </ac:spMkLst>
        </pc:spChg>
        <pc:spChg chg="add mod ord">
          <ac:chgData name="Lally, Susan Willson" userId="fcd0030d-46cf-4206-af7a-196e98396b42" providerId="ADAL" clId="{2002DC1D-CCAD-4619-B520-16BE4C5FD556}" dt="2025-05-04T13:50:18.096" v="1879" actId="26606"/>
          <ac:spMkLst>
            <pc:docMk/>
            <pc:sldMk cId="2823845741" sldId="284"/>
            <ac:spMk id="7" creationId="{264CDDF0-CDDA-58EB-1DE0-A9FE71DC8927}"/>
          </ac:spMkLst>
        </pc:spChg>
        <pc:spChg chg="add del mod ord">
          <ac:chgData name="Lally, Susan Willson" userId="fcd0030d-46cf-4206-af7a-196e98396b42" providerId="ADAL" clId="{2002DC1D-CCAD-4619-B520-16BE4C5FD556}" dt="2025-05-04T10:46:58.743" v="1547" actId="26606"/>
          <ac:spMkLst>
            <pc:docMk/>
            <pc:sldMk cId="2823845741" sldId="284"/>
            <ac:spMk id="8" creationId="{6F384A9E-43AB-7DF5-83B4-0C950C292E1C}"/>
          </ac:spMkLst>
        </pc:spChg>
        <pc:spChg chg="add del">
          <ac:chgData name="Lally, Susan Willson" userId="fcd0030d-46cf-4206-af7a-196e98396b42" providerId="ADAL" clId="{2002DC1D-CCAD-4619-B520-16BE4C5FD556}" dt="2025-05-04T10:46:41.537" v="1544" actId="26606"/>
          <ac:spMkLst>
            <pc:docMk/>
            <pc:sldMk cId="2823845741" sldId="284"/>
            <ac:spMk id="13" creationId="{C2554CA6-288E-4202-BC52-2E5A8F0C0AED}"/>
          </ac:spMkLst>
        </pc:spChg>
        <pc:spChg chg="add del">
          <ac:chgData name="Lally, Susan Willson" userId="fcd0030d-46cf-4206-af7a-196e98396b42" providerId="ADAL" clId="{2002DC1D-CCAD-4619-B520-16BE4C5FD556}" dt="2025-05-04T10:46:41.537" v="1544" actId="26606"/>
          <ac:spMkLst>
            <pc:docMk/>
            <pc:sldMk cId="2823845741" sldId="284"/>
            <ac:spMk id="15" creationId="{B10BB131-AC8E-4A8E-A5D1-36260F720C3B}"/>
          </ac:spMkLst>
        </pc:spChg>
        <pc:spChg chg="add del">
          <ac:chgData name="Lally, Susan Willson" userId="fcd0030d-46cf-4206-af7a-196e98396b42" providerId="ADAL" clId="{2002DC1D-CCAD-4619-B520-16BE4C5FD556}" dt="2025-05-04T10:46:41.537" v="1544" actId="26606"/>
          <ac:spMkLst>
            <pc:docMk/>
            <pc:sldMk cId="2823845741" sldId="284"/>
            <ac:spMk id="17" creationId="{5B7778FC-632E-4DCA-A7CB-0D7731CCF970}"/>
          </ac:spMkLst>
        </pc:spChg>
        <pc:spChg chg="add del">
          <ac:chgData name="Lally, Susan Willson" userId="fcd0030d-46cf-4206-af7a-196e98396b42" providerId="ADAL" clId="{2002DC1D-CCAD-4619-B520-16BE4C5FD556}" dt="2025-05-04T10:46:41.537" v="1544" actId="26606"/>
          <ac:spMkLst>
            <pc:docMk/>
            <pc:sldMk cId="2823845741" sldId="284"/>
            <ac:spMk id="19" creationId="{FA23A907-97FB-4A8F-880A-DD77401C4296}"/>
          </ac:spMkLst>
        </pc:spChg>
        <pc:spChg chg="add del">
          <ac:chgData name="Lally, Susan Willson" userId="fcd0030d-46cf-4206-af7a-196e98396b42" providerId="ADAL" clId="{2002DC1D-CCAD-4619-B520-16BE4C5FD556}" dt="2025-05-04T10:46:58.727" v="1546" actId="26606"/>
          <ac:spMkLst>
            <pc:docMk/>
            <pc:sldMk cId="2823845741" sldId="284"/>
            <ac:spMk id="23" creationId="{A3363022-C969-41E9-8EB2-E4C94908C1FA}"/>
          </ac:spMkLst>
        </pc:spChg>
        <pc:spChg chg="add del">
          <ac:chgData name="Lally, Susan Willson" userId="fcd0030d-46cf-4206-af7a-196e98396b42" providerId="ADAL" clId="{2002DC1D-CCAD-4619-B520-16BE4C5FD556}" dt="2025-05-04T10:46:58.727" v="1546" actId="26606"/>
          <ac:spMkLst>
            <pc:docMk/>
            <pc:sldMk cId="2823845741" sldId="284"/>
            <ac:spMk id="24" creationId="{8D1AD6B3-BE88-4CEB-BA17-790657CC4729}"/>
          </ac:spMkLst>
        </pc:spChg>
        <pc:spChg chg="add del">
          <ac:chgData name="Lally, Susan Willson" userId="fcd0030d-46cf-4206-af7a-196e98396b42" providerId="ADAL" clId="{2002DC1D-CCAD-4619-B520-16BE4C5FD556}" dt="2025-05-04T10:48:40.695" v="1724" actId="26606"/>
          <ac:spMkLst>
            <pc:docMk/>
            <pc:sldMk cId="2823845741" sldId="284"/>
            <ac:spMk id="27" creationId="{C2554CA6-288E-4202-BC52-2E5A8F0C0AED}"/>
          </ac:spMkLst>
        </pc:spChg>
        <pc:spChg chg="add del">
          <ac:chgData name="Lally, Susan Willson" userId="fcd0030d-46cf-4206-af7a-196e98396b42" providerId="ADAL" clId="{2002DC1D-CCAD-4619-B520-16BE4C5FD556}" dt="2025-05-04T10:48:40.695" v="1724" actId="26606"/>
          <ac:spMkLst>
            <pc:docMk/>
            <pc:sldMk cId="2823845741" sldId="284"/>
            <ac:spMk id="28" creationId="{B10BB131-AC8E-4A8E-A5D1-36260F720C3B}"/>
          </ac:spMkLst>
        </pc:spChg>
        <pc:spChg chg="add del">
          <ac:chgData name="Lally, Susan Willson" userId="fcd0030d-46cf-4206-af7a-196e98396b42" providerId="ADAL" clId="{2002DC1D-CCAD-4619-B520-16BE4C5FD556}" dt="2025-05-04T10:48:40.695" v="1724" actId="26606"/>
          <ac:spMkLst>
            <pc:docMk/>
            <pc:sldMk cId="2823845741" sldId="284"/>
            <ac:spMk id="29" creationId="{5B7778FC-632E-4DCA-A7CB-0D7731CCF970}"/>
          </ac:spMkLst>
        </pc:spChg>
        <pc:spChg chg="add del">
          <ac:chgData name="Lally, Susan Willson" userId="fcd0030d-46cf-4206-af7a-196e98396b42" providerId="ADAL" clId="{2002DC1D-CCAD-4619-B520-16BE4C5FD556}" dt="2025-05-04T10:48:40.695" v="1724" actId="26606"/>
          <ac:spMkLst>
            <pc:docMk/>
            <pc:sldMk cId="2823845741" sldId="284"/>
            <ac:spMk id="30" creationId="{FA23A907-97FB-4A8F-880A-DD77401C4296}"/>
          </ac:spMkLst>
        </pc:spChg>
        <pc:spChg chg="add del mod">
          <ac:chgData name="Lally, Susan Willson" userId="fcd0030d-46cf-4206-af7a-196e98396b42" providerId="ADAL" clId="{2002DC1D-CCAD-4619-B520-16BE4C5FD556}" dt="2025-05-04T10:48:40.695" v="1724" actId="26606"/>
          <ac:spMkLst>
            <pc:docMk/>
            <pc:sldMk cId="2823845741" sldId="284"/>
            <ac:spMk id="31" creationId="{6F384A9E-43AB-7DF5-83B4-0C950C292E1C}"/>
          </ac:spMkLst>
        </pc:spChg>
        <pc:spChg chg="add del">
          <ac:chgData name="Lally, Susan Willson" userId="fcd0030d-46cf-4206-af7a-196e98396b42" providerId="ADAL" clId="{2002DC1D-CCAD-4619-B520-16BE4C5FD556}" dt="2025-05-04T13:50:18.096" v="1879" actId="26606"/>
          <ac:spMkLst>
            <pc:docMk/>
            <pc:sldMk cId="2823845741" sldId="284"/>
            <ac:spMk id="37" creationId="{BACC6370-2D7E-4714-9D71-7542949D7D5D}"/>
          </ac:spMkLst>
        </pc:spChg>
        <pc:spChg chg="add del">
          <ac:chgData name="Lally, Susan Willson" userId="fcd0030d-46cf-4206-af7a-196e98396b42" providerId="ADAL" clId="{2002DC1D-CCAD-4619-B520-16BE4C5FD556}" dt="2025-05-04T13:50:18.096" v="1879" actId="26606"/>
          <ac:spMkLst>
            <pc:docMk/>
            <pc:sldMk cId="2823845741" sldId="284"/>
            <ac:spMk id="39" creationId="{F68B3F68-107C-434F-AA38-110D5EA91B85}"/>
          </ac:spMkLst>
        </pc:spChg>
        <pc:spChg chg="add del">
          <ac:chgData name="Lally, Susan Willson" userId="fcd0030d-46cf-4206-af7a-196e98396b42" providerId="ADAL" clId="{2002DC1D-CCAD-4619-B520-16BE4C5FD556}" dt="2025-05-04T13:50:18.096" v="1879" actId="26606"/>
          <ac:spMkLst>
            <pc:docMk/>
            <pc:sldMk cId="2823845741" sldId="284"/>
            <ac:spMk id="41" creationId="{AAD0DBB9-1A4B-4391-81D4-CB19F9AB918A}"/>
          </ac:spMkLst>
        </pc:spChg>
        <pc:spChg chg="add del">
          <ac:chgData name="Lally, Susan Willson" userId="fcd0030d-46cf-4206-af7a-196e98396b42" providerId="ADAL" clId="{2002DC1D-CCAD-4619-B520-16BE4C5FD556}" dt="2025-05-04T13:50:18.096" v="1879" actId="26606"/>
          <ac:spMkLst>
            <pc:docMk/>
            <pc:sldMk cId="2823845741" sldId="284"/>
            <ac:spMk id="43" creationId="{063BBA22-50EA-4C4D-BE05-F1CE4E63AA56}"/>
          </ac:spMkLst>
        </pc:spChg>
        <pc:spChg chg="add">
          <ac:chgData name="Lally, Susan Willson" userId="fcd0030d-46cf-4206-af7a-196e98396b42" providerId="ADAL" clId="{2002DC1D-CCAD-4619-B520-16BE4C5FD556}" dt="2025-05-04T13:50:18.096" v="1879" actId="26606"/>
          <ac:spMkLst>
            <pc:docMk/>
            <pc:sldMk cId="2823845741" sldId="284"/>
            <ac:spMk id="48" creationId="{BACC6370-2D7E-4714-9D71-7542949D7D5D}"/>
          </ac:spMkLst>
        </pc:spChg>
        <pc:spChg chg="add">
          <ac:chgData name="Lally, Susan Willson" userId="fcd0030d-46cf-4206-af7a-196e98396b42" providerId="ADAL" clId="{2002DC1D-CCAD-4619-B520-16BE4C5FD556}" dt="2025-05-04T13:50:18.096" v="1879" actId="26606"/>
          <ac:spMkLst>
            <pc:docMk/>
            <pc:sldMk cId="2823845741" sldId="284"/>
            <ac:spMk id="50" creationId="{F68B3F68-107C-434F-AA38-110D5EA91B85}"/>
          </ac:spMkLst>
        </pc:spChg>
        <pc:spChg chg="add">
          <ac:chgData name="Lally, Susan Willson" userId="fcd0030d-46cf-4206-af7a-196e98396b42" providerId="ADAL" clId="{2002DC1D-CCAD-4619-B520-16BE4C5FD556}" dt="2025-05-04T13:50:18.096" v="1879" actId="26606"/>
          <ac:spMkLst>
            <pc:docMk/>
            <pc:sldMk cId="2823845741" sldId="284"/>
            <ac:spMk id="52" creationId="{AAD0DBB9-1A4B-4391-81D4-CB19F9AB918A}"/>
          </ac:spMkLst>
        </pc:spChg>
        <pc:spChg chg="add">
          <ac:chgData name="Lally, Susan Willson" userId="fcd0030d-46cf-4206-af7a-196e98396b42" providerId="ADAL" clId="{2002DC1D-CCAD-4619-B520-16BE4C5FD556}" dt="2025-05-04T13:50:18.096" v="1879" actId="26606"/>
          <ac:spMkLst>
            <pc:docMk/>
            <pc:sldMk cId="2823845741" sldId="284"/>
            <ac:spMk id="54" creationId="{063BBA22-50EA-4C4D-BE05-F1CE4E63AA56}"/>
          </ac:spMkLst>
        </pc:spChg>
        <pc:grpChg chg="add del">
          <ac:chgData name="Lally, Susan Willson" userId="fcd0030d-46cf-4206-af7a-196e98396b42" providerId="ADAL" clId="{2002DC1D-CCAD-4619-B520-16BE4C5FD556}" dt="2025-05-04T10:46:58.727" v="1546" actId="26606"/>
          <ac:grpSpMkLst>
            <pc:docMk/>
            <pc:sldMk cId="2823845741" sldId="284"/>
            <ac:grpSpMk id="25" creationId="{89D1390B-7E13-4B4F-9CB2-391063412E54}"/>
          </ac:grpSpMkLst>
        </pc:grpChg>
        <pc:graphicFrameChg chg="mod modGraphic">
          <ac:chgData name="Lally, Susan Willson" userId="fcd0030d-46cf-4206-af7a-196e98396b42" providerId="ADAL" clId="{2002DC1D-CCAD-4619-B520-16BE4C5FD556}" dt="2025-05-04T13:50:46.248" v="1919" actId="20577"/>
          <ac:graphicFrameMkLst>
            <pc:docMk/>
            <pc:sldMk cId="2823845741" sldId="284"/>
            <ac:graphicFrameMk id="33" creationId="{3B910892-B3D7-A86C-070F-4C8666EDE9F8}"/>
          </ac:graphicFrameMkLst>
        </pc:graphicFrameChg>
        <pc:picChg chg="add del">
          <ac:chgData name="Lally, Susan Willson" userId="fcd0030d-46cf-4206-af7a-196e98396b42" providerId="ADAL" clId="{2002DC1D-CCAD-4619-B520-16BE4C5FD556}" dt="2025-05-04T10:46:58.727" v="1546" actId="26606"/>
          <ac:picMkLst>
            <pc:docMk/>
            <pc:sldMk cId="2823845741" sldId="284"/>
            <ac:picMk id="12" creationId="{5AFD7266-E43F-0793-D892-1C0AB1BBAE7E}"/>
          </ac:picMkLst>
        </pc:picChg>
      </pc:sldChg>
      <pc:sldChg chg="addSp delSp modSp new mod setBg">
        <pc:chgData name="Lally, Susan Willson" userId="fcd0030d-46cf-4206-af7a-196e98396b42" providerId="ADAL" clId="{2002DC1D-CCAD-4619-B520-16BE4C5FD556}" dt="2025-05-04T13:49:22.765" v="1878" actId="26606"/>
        <pc:sldMkLst>
          <pc:docMk/>
          <pc:sldMk cId="3943926390" sldId="285"/>
        </pc:sldMkLst>
        <pc:spChg chg="mod">
          <ac:chgData name="Lally, Susan Willson" userId="fcd0030d-46cf-4206-af7a-196e98396b42" providerId="ADAL" clId="{2002DC1D-CCAD-4619-B520-16BE4C5FD556}" dt="2025-05-04T13:49:22.765" v="1878" actId="26606"/>
          <ac:spMkLst>
            <pc:docMk/>
            <pc:sldMk cId="3943926390" sldId="285"/>
            <ac:spMk id="2" creationId="{AFC74101-5249-AC15-2416-6583605A48BD}"/>
          </ac:spMkLst>
        </pc:spChg>
        <pc:spChg chg="mod">
          <ac:chgData name="Lally, Susan Willson" userId="fcd0030d-46cf-4206-af7a-196e98396b42" providerId="ADAL" clId="{2002DC1D-CCAD-4619-B520-16BE4C5FD556}" dt="2025-05-04T13:49:22.765" v="1878" actId="26606"/>
          <ac:spMkLst>
            <pc:docMk/>
            <pc:sldMk cId="3943926390" sldId="285"/>
            <ac:spMk id="3" creationId="{11467D08-E63A-E093-5E00-F7430EFEE1B7}"/>
          </ac:spMkLst>
        </pc:spChg>
        <pc:spChg chg="add del">
          <ac:chgData name="Lally, Susan Willson" userId="fcd0030d-46cf-4206-af7a-196e98396b42" providerId="ADAL" clId="{2002DC1D-CCAD-4619-B520-16BE4C5FD556}" dt="2025-05-04T13:49:22.765" v="1878" actId="26606"/>
          <ac:spMkLst>
            <pc:docMk/>
            <pc:sldMk cId="3943926390" sldId="285"/>
            <ac:spMk id="8" creationId="{907EF6B7-1338-4443-8C46-6A318D952DFD}"/>
          </ac:spMkLst>
        </pc:spChg>
        <pc:spChg chg="add del">
          <ac:chgData name="Lally, Susan Willson" userId="fcd0030d-46cf-4206-af7a-196e98396b42" providerId="ADAL" clId="{2002DC1D-CCAD-4619-B520-16BE4C5FD556}" dt="2025-05-04T13:49:22.765" v="1878" actId="26606"/>
          <ac:spMkLst>
            <pc:docMk/>
            <pc:sldMk cId="3943926390" sldId="285"/>
            <ac:spMk id="10" creationId="{DAAE4CDD-124C-4DCF-9584-B6033B545DD5}"/>
          </ac:spMkLst>
        </pc:spChg>
        <pc:spChg chg="add del">
          <ac:chgData name="Lally, Susan Willson" userId="fcd0030d-46cf-4206-af7a-196e98396b42" providerId="ADAL" clId="{2002DC1D-CCAD-4619-B520-16BE4C5FD556}" dt="2025-05-04T13:49:22.765" v="1878" actId="26606"/>
          <ac:spMkLst>
            <pc:docMk/>
            <pc:sldMk cId="3943926390" sldId="285"/>
            <ac:spMk id="12" creationId="{081E4A58-353D-44AE-B2FC-2A74E2E400F7}"/>
          </ac:spMkLst>
        </pc:spChg>
      </pc:sldChg>
      <pc:sldChg chg="addSp modSp new mod setBg">
        <pc:chgData name="Lally, Susan Willson" userId="fcd0030d-46cf-4206-af7a-196e98396b42" providerId="ADAL" clId="{2002DC1D-CCAD-4619-B520-16BE4C5FD556}" dt="2025-05-04T14:06:20.565" v="2498" actId="20577"/>
        <pc:sldMkLst>
          <pc:docMk/>
          <pc:sldMk cId="3126695694" sldId="286"/>
        </pc:sldMkLst>
        <pc:spChg chg="mod">
          <ac:chgData name="Lally, Susan Willson" userId="fcd0030d-46cf-4206-af7a-196e98396b42" providerId="ADAL" clId="{2002DC1D-CCAD-4619-B520-16BE4C5FD556}" dt="2025-05-04T13:52:28.950" v="1981" actId="20577"/>
          <ac:spMkLst>
            <pc:docMk/>
            <pc:sldMk cId="3126695694" sldId="286"/>
            <ac:spMk id="2" creationId="{71AEC264-331F-391C-7678-B93F5F10A639}"/>
          </ac:spMkLst>
        </pc:spChg>
        <pc:spChg chg="mod">
          <ac:chgData name="Lally, Susan Willson" userId="fcd0030d-46cf-4206-af7a-196e98396b42" providerId="ADAL" clId="{2002DC1D-CCAD-4619-B520-16BE4C5FD556}" dt="2025-05-04T14:06:20.565" v="2498" actId="20577"/>
          <ac:spMkLst>
            <pc:docMk/>
            <pc:sldMk cId="3126695694" sldId="286"/>
            <ac:spMk id="3" creationId="{91FE018E-719F-8F43-153E-E44E79C4C1F3}"/>
          </ac:spMkLst>
        </pc:spChg>
        <pc:spChg chg="add">
          <ac:chgData name="Lally, Susan Willson" userId="fcd0030d-46cf-4206-af7a-196e98396b42" providerId="ADAL" clId="{2002DC1D-CCAD-4619-B520-16BE4C5FD556}" dt="2025-05-04T13:51:46.702" v="1922" actId="26606"/>
          <ac:spMkLst>
            <pc:docMk/>
            <pc:sldMk cId="3126695694" sldId="286"/>
            <ac:spMk id="8" creationId="{1B15ED52-F352-441B-82BF-E0EA34836D08}"/>
          </ac:spMkLst>
        </pc:spChg>
        <pc:spChg chg="add">
          <ac:chgData name="Lally, Susan Willson" userId="fcd0030d-46cf-4206-af7a-196e98396b42" providerId="ADAL" clId="{2002DC1D-CCAD-4619-B520-16BE4C5FD556}" dt="2025-05-04T13:51:46.702" v="1922" actId="26606"/>
          <ac:spMkLst>
            <pc:docMk/>
            <pc:sldMk cId="3126695694" sldId="286"/>
            <ac:spMk id="10" creationId="{3B2E3793-BFE6-45A2-9B7B-E18844431C99}"/>
          </ac:spMkLst>
        </pc:spChg>
        <pc:spChg chg="add">
          <ac:chgData name="Lally, Susan Willson" userId="fcd0030d-46cf-4206-af7a-196e98396b42" providerId="ADAL" clId="{2002DC1D-CCAD-4619-B520-16BE4C5FD556}" dt="2025-05-04T13:51:46.702" v="1922" actId="26606"/>
          <ac:spMkLst>
            <pc:docMk/>
            <pc:sldMk cId="3126695694" sldId="286"/>
            <ac:spMk id="12" creationId="{BC4C4868-CB8F-4AF9-9CDB-8108F2C19B67}"/>
          </ac:spMkLst>
        </pc:spChg>
        <pc:spChg chg="add">
          <ac:chgData name="Lally, Susan Willson" userId="fcd0030d-46cf-4206-af7a-196e98396b42" providerId="ADAL" clId="{2002DC1D-CCAD-4619-B520-16BE4C5FD556}" dt="2025-05-04T13:51:46.702" v="1922" actId="26606"/>
          <ac:spMkLst>
            <pc:docMk/>
            <pc:sldMk cId="3126695694" sldId="286"/>
            <ac:spMk id="14" creationId="{375E0459-6403-40CD-989D-56A4407CA12E}"/>
          </ac:spMkLst>
        </pc:spChg>
        <pc:spChg chg="add">
          <ac:chgData name="Lally, Susan Willson" userId="fcd0030d-46cf-4206-af7a-196e98396b42" providerId="ADAL" clId="{2002DC1D-CCAD-4619-B520-16BE4C5FD556}" dt="2025-05-04T13:51:46.702" v="1922" actId="26606"/>
          <ac:spMkLst>
            <pc:docMk/>
            <pc:sldMk cId="3126695694" sldId="286"/>
            <ac:spMk id="16" creationId="{53E5B1A8-3AC9-4BD1-9BBC-78CA94F2D1BA}"/>
          </ac:spMkLst>
        </pc:spChg>
      </pc:sldChg>
    </pc:docChg>
  </pc:docChgLst>
  <pc:docChgLst>
    <pc:chgData name="Lally, Susan Willson" userId="S::willsons@ecu.edu::fcd0030d-46cf-4206-af7a-196e98396b42" providerId="AD" clId="Web-{32513487-4670-A97F-F34A-46F1A8CEFC72}"/>
    <pc:docChg chg="modSld">
      <pc:chgData name="Lally, Susan Willson" userId="S::willsons@ecu.edu::fcd0030d-46cf-4206-af7a-196e98396b42" providerId="AD" clId="Web-{32513487-4670-A97F-F34A-46F1A8CEFC72}" dt="2025-05-10T18:26:24.037" v="263"/>
      <pc:docMkLst>
        <pc:docMk/>
      </pc:docMkLst>
      <pc:sldChg chg="modSp">
        <pc:chgData name="Lally, Susan Willson" userId="S::willsons@ecu.edu::fcd0030d-46cf-4206-af7a-196e98396b42" providerId="AD" clId="Web-{32513487-4670-A97F-F34A-46F1A8CEFC72}" dt="2025-05-10T18:26:24.037" v="263"/>
        <pc:sldMkLst>
          <pc:docMk/>
          <pc:sldMk cId="1706656521" sldId="267"/>
        </pc:sldMkLst>
        <pc:graphicFrameChg chg="mod modGraphic">
          <ac:chgData name="Lally, Susan Willson" userId="S::willsons@ecu.edu::fcd0030d-46cf-4206-af7a-196e98396b42" providerId="AD" clId="Web-{32513487-4670-A97F-F34A-46F1A8CEFC72}" dt="2025-05-10T18:26:24.037" v="263"/>
          <ac:graphicFrameMkLst>
            <pc:docMk/>
            <pc:sldMk cId="1706656521" sldId="267"/>
            <ac:graphicFrameMk id="4" creationId="{C47E824F-40B6-ADE3-4036-86A25F652298}"/>
          </ac:graphicFrameMkLst>
        </pc:graphicFrameChg>
      </pc:sldChg>
      <pc:sldChg chg="modSp">
        <pc:chgData name="Lally, Susan Willson" userId="S::willsons@ecu.edu::fcd0030d-46cf-4206-af7a-196e98396b42" providerId="AD" clId="Web-{32513487-4670-A97F-F34A-46F1A8CEFC72}" dt="2025-05-10T18:21:18.606" v="71"/>
        <pc:sldMkLst>
          <pc:docMk/>
          <pc:sldMk cId="2232112367" sldId="272"/>
        </pc:sldMkLst>
        <pc:graphicFrameChg chg="mod modGraphic">
          <ac:chgData name="Lally, Susan Willson" userId="S::willsons@ecu.edu::fcd0030d-46cf-4206-af7a-196e98396b42" providerId="AD" clId="Web-{32513487-4670-A97F-F34A-46F1A8CEFC72}" dt="2025-05-10T18:21:18.606" v="71"/>
          <ac:graphicFrameMkLst>
            <pc:docMk/>
            <pc:sldMk cId="2232112367" sldId="272"/>
            <ac:graphicFrameMk id="2" creationId="{2E5E54C5-1425-D0FA-F821-2C171373DA01}"/>
          </ac:graphicFrameMkLst>
        </pc:graphicFrameChg>
      </pc:sldChg>
      <pc:sldChg chg="modSp">
        <pc:chgData name="Lally, Susan Willson" userId="S::willsons@ecu.edu::fcd0030d-46cf-4206-af7a-196e98396b42" providerId="AD" clId="Web-{32513487-4670-A97F-F34A-46F1A8CEFC72}" dt="2025-05-10T18:00:59.530" v="37" actId="14100"/>
        <pc:sldMkLst>
          <pc:docMk/>
          <pc:sldMk cId="311414976" sldId="288"/>
        </pc:sldMkLst>
        <pc:spChg chg="mod">
          <ac:chgData name="Lally, Susan Willson" userId="S::willsons@ecu.edu::fcd0030d-46cf-4206-af7a-196e98396b42" providerId="AD" clId="Web-{32513487-4670-A97F-F34A-46F1A8CEFC72}" dt="2025-05-10T18:00:59.530" v="37" actId="14100"/>
          <ac:spMkLst>
            <pc:docMk/>
            <pc:sldMk cId="311414976" sldId="288"/>
            <ac:spMk id="8" creationId="{35DE4A17-B3E1-A51A-6E6A-6976FA39BAED}"/>
          </ac:spMkLst>
        </pc:spChg>
      </pc:sldChg>
    </pc:docChg>
  </pc:docChgLst>
  <pc:docChgLst>
    <pc:chgData name="Lally, Susan Willson" userId="S::willsons@ecu.edu::fcd0030d-46cf-4206-af7a-196e98396b42" providerId="AD" clId="Web-{941B5432-2032-6704-2D5B-C825D088E529}"/>
    <pc:docChg chg="mod addSld delSld modSld">
      <pc:chgData name="Lally, Susan Willson" userId="S::willsons@ecu.edu::fcd0030d-46cf-4206-af7a-196e98396b42" providerId="AD" clId="Web-{941B5432-2032-6704-2D5B-C825D088E529}" dt="2025-05-04T16:18:10.804" v="156" actId="1076"/>
      <pc:docMkLst>
        <pc:docMk/>
      </pc:docMkLst>
      <pc:sldChg chg="addSp delSp modSp mod setBg">
        <pc:chgData name="Lally, Susan Willson" userId="S::willsons@ecu.edu::fcd0030d-46cf-4206-af7a-196e98396b42" providerId="AD" clId="Web-{941B5432-2032-6704-2D5B-C825D088E529}" dt="2025-05-04T15:58:46.855" v="14"/>
        <pc:sldMkLst>
          <pc:docMk/>
          <pc:sldMk cId="3160055442" sldId="260"/>
        </pc:sldMkLst>
        <pc:spChg chg="add del mod ord">
          <ac:chgData name="Lally, Susan Willson" userId="S::willsons@ecu.edu::fcd0030d-46cf-4206-af7a-196e98396b42" providerId="AD" clId="Web-{941B5432-2032-6704-2D5B-C825D088E529}" dt="2025-05-04T15:58:45.199" v="13" actId="14100"/>
          <ac:spMkLst>
            <pc:docMk/>
            <pc:sldMk cId="3160055442" sldId="260"/>
            <ac:spMk id="3" creationId="{98056EC8-E1F8-4C2E-99A9-360C173DFCBD}"/>
          </ac:spMkLst>
        </pc:spChg>
        <pc:spChg chg="mod">
          <ac:chgData name="Lally, Susan Willson" userId="S::willsons@ecu.edu::fcd0030d-46cf-4206-af7a-196e98396b42" providerId="AD" clId="Web-{941B5432-2032-6704-2D5B-C825D088E529}" dt="2025-05-04T15:58:43.918" v="12" actId="14100"/>
          <ac:spMkLst>
            <pc:docMk/>
            <pc:sldMk cId="3160055442" sldId="260"/>
            <ac:spMk id="4" creationId="{5686F0E1-0D80-6D88-8DB1-F33501C4035A}"/>
          </ac:spMkLst>
        </pc:spChg>
        <pc:spChg chg="add del">
          <ac:chgData name="Lally, Susan Willson" userId="S::willsons@ecu.edu::fcd0030d-46cf-4206-af7a-196e98396b42" providerId="AD" clId="Web-{941B5432-2032-6704-2D5B-C825D088E529}" dt="2025-05-04T15:58:20.636" v="9"/>
          <ac:spMkLst>
            <pc:docMk/>
            <pc:sldMk cId="3160055442" sldId="260"/>
            <ac:spMk id="10" creationId="{04812C46-200A-4DEB-A05E-3ED6C68C2387}"/>
          </ac:spMkLst>
        </pc:spChg>
        <pc:spChg chg="add del">
          <ac:chgData name="Lally, Susan Willson" userId="S::willsons@ecu.edu::fcd0030d-46cf-4206-af7a-196e98396b42" providerId="AD" clId="Web-{941B5432-2032-6704-2D5B-C825D088E529}" dt="2025-05-04T15:58:20.636" v="9"/>
          <ac:spMkLst>
            <pc:docMk/>
            <pc:sldMk cId="3160055442" sldId="260"/>
            <ac:spMk id="12" creationId="{D1EA859B-E555-4109-94F3-6700E046E008}"/>
          </ac:spMkLst>
        </pc:spChg>
        <pc:spChg chg="add del">
          <ac:chgData name="Lally, Susan Willson" userId="S::willsons@ecu.edu::fcd0030d-46cf-4206-af7a-196e98396b42" providerId="AD" clId="Web-{941B5432-2032-6704-2D5B-C825D088E529}" dt="2025-05-04T15:58:43.183" v="11"/>
          <ac:spMkLst>
            <pc:docMk/>
            <pc:sldMk cId="3160055442" sldId="260"/>
            <ac:spMk id="14" creationId="{9165109B-7036-4613-93D4-579E77F6EF3C}"/>
          </ac:spMkLst>
        </pc:spChg>
        <pc:spChg chg="add del">
          <ac:chgData name="Lally, Susan Willson" userId="S::willsons@ecu.edu::fcd0030d-46cf-4206-af7a-196e98396b42" providerId="AD" clId="Web-{941B5432-2032-6704-2D5B-C825D088E529}" dt="2025-05-04T15:58:43.183" v="11"/>
          <ac:spMkLst>
            <pc:docMk/>
            <pc:sldMk cId="3160055442" sldId="260"/>
            <ac:spMk id="15" creationId="{43E8FEA2-54EE-4F84-B5DB-A055A7D805EE}"/>
          </ac:spMkLst>
        </pc:spChg>
        <pc:graphicFrameChg chg="add del">
          <ac:chgData name="Lally, Susan Willson" userId="S::willsons@ecu.edu::fcd0030d-46cf-4206-af7a-196e98396b42" providerId="AD" clId="Web-{941B5432-2032-6704-2D5B-C825D088E529}" dt="2025-05-04T15:58:43.183" v="11"/>
          <ac:graphicFrameMkLst>
            <pc:docMk/>
            <pc:sldMk cId="3160055442" sldId="260"/>
            <ac:graphicFrameMk id="16" creationId="{FBF0CEB4-FEF2-1F25-EBBB-A387EBF91255}"/>
          </ac:graphicFrameMkLst>
        </pc:graphicFrameChg>
        <pc:picChg chg="add del">
          <ac:chgData name="Lally, Susan Willson" userId="S::willsons@ecu.edu::fcd0030d-46cf-4206-af7a-196e98396b42" providerId="AD" clId="Web-{941B5432-2032-6704-2D5B-C825D088E529}" dt="2025-05-04T15:58:20.636" v="9"/>
          <ac:picMkLst>
            <pc:docMk/>
            <pc:sldMk cId="3160055442" sldId="260"/>
            <ac:picMk id="6" creationId="{49387C76-1292-4670-A0F1-2FD5CE361EA9}"/>
          </ac:picMkLst>
        </pc:picChg>
        <pc:picChg chg="add del">
          <ac:chgData name="Lally, Susan Willson" userId="S::willsons@ecu.edu::fcd0030d-46cf-4206-af7a-196e98396b42" providerId="AD" clId="Web-{941B5432-2032-6704-2D5B-C825D088E529}" dt="2025-05-04T15:58:46.855" v="14"/>
          <ac:picMkLst>
            <pc:docMk/>
            <pc:sldMk cId="3160055442" sldId="260"/>
            <ac:picMk id="8" creationId="{84763091-E10F-DD22-646E-8D88880CF9F8}"/>
          </ac:picMkLst>
        </pc:picChg>
      </pc:sldChg>
      <pc:sldChg chg="delSp modSp delAnim">
        <pc:chgData name="Lally, Susan Willson" userId="S::willsons@ecu.edu::fcd0030d-46cf-4206-af7a-196e98396b42" providerId="AD" clId="Web-{941B5432-2032-6704-2D5B-C825D088E529}" dt="2025-05-04T16:18:10.804" v="156" actId="1076"/>
        <pc:sldMkLst>
          <pc:docMk/>
          <pc:sldMk cId="1373807255" sldId="262"/>
        </pc:sldMkLst>
        <pc:picChg chg="mod">
          <ac:chgData name="Lally, Susan Willson" userId="S::willsons@ecu.edu::fcd0030d-46cf-4206-af7a-196e98396b42" providerId="AD" clId="Web-{941B5432-2032-6704-2D5B-C825D088E529}" dt="2025-05-04T16:18:10.804" v="156" actId="1076"/>
          <ac:picMkLst>
            <pc:docMk/>
            <pc:sldMk cId="1373807255" sldId="262"/>
            <ac:picMk id="2" creationId="{8BDAA107-5E4B-A31A-FDD8-61078977B3F2}"/>
          </ac:picMkLst>
        </pc:picChg>
        <pc:picChg chg="del mod">
          <ac:chgData name="Lally, Susan Willson" userId="S::willsons@ecu.edu::fcd0030d-46cf-4206-af7a-196e98396b42" providerId="AD" clId="Web-{941B5432-2032-6704-2D5B-C825D088E529}" dt="2025-05-04T16:17:47.943" v="154"/>
          <ac:picMkLst>
            <pc:docMk/>
            <pc:sldMk cId="1373807255" sldId="262"/>
            <ac:picMk id="1026" creationId="{E229ADD6-5223-8397-5B47-B3F4F0A35F85}"/>
          </ac:picMkLst>
        </pc:picChg>
        <pc:picChg chg="del mod">
          <ac:chgData name="Lally, Susan Willson" userId="S::willsons@ecu.edu::fcd0030d-46cf-4206-af7a-196e98396b42" providerId="AD" clId="Web-{941B5432-2032-6704-2D5B-C825D088E529}" dt="2025-05-04T16:17:39.553" v="153"/>
          <ac:picMkLst>
            <pc:docMk/>
            <pc:sldMk cId="1373807255" sldId="262"/>
            <ac:picMk id="7172" creationId="{8558D1C5-8AA1-2C26-2771-FD7A7B4D339C}"/>
          </ac:picMkLst>
        </pc:picChg>
        <pc:picChg chg="del mod">
          <ac:chgData name="Lally, Susan Willson" userId="S::willsons@ecu.edu::fcd0030d-46cf-4206-af7a-196e98396b42" providerId="AD" clId="Web-{941B5432-2032-6704-2D5B-C825D088E529}" dt="2025-05-04T16:17:36.006" v="152"/>
          <ac:picMkLst>
            <pc:docMk/>
            <pc:sldMk cId="1373807255" sldId="262"/>
            <ac:picMk id="7174" creationId="{E6B24342-E0DD-0E49-F5E5-B931994D1B0E}"/>
          </ac:picMkLst>
        </pc:picChg>
        <pc:picChg chg="del mod">
          <ac:chgData name="Lally, Susan Willson" userId="S::willsons@ecu.edu::fcd0030d-46cf-4206-af7a-196e98396b42" providerId="AD" clId="Web-{941B5432-2032-6704-2D5B-C825D088E529}" dt="2025-05-04T16:17:18.724" v="149"/>
          <ac:picMkLst>
            <pc:docMk/>
            <pc:sldMk cId="1373807255" sldId="262"/>
            <ac:picMk id="7176" creationId="{AA8A3F3A-853E-7F97-1A30-DF39982C2128}"/>
          </ac:picMkLst>
        </pc:picChg>
        <pc:picChg chg="del mod">
          <ac:chgData name="Lally, Susan Willson" userId="S::willsons@ecu.edu::fcd0030d-46cf-4206-af7a-196e98396b42" providerId="AD" clId="Web-{941B5432-2032-6704-2D5B-C825D088E529}" dt="2025-05-04T16:18:08.257" v="155"/>
          <ac:picMkLst>
            <pc:docMk/>
            <pc:sldMk cId="1373807255" sldId="262"/>
            <ac:picMk id="7178" creationId="{13B44C54-8456-076B-A2A6-84FF8169D4B9}"/>
          </ac:picMkLst>
        </pc:picChg>
      </pc:sldChg>
      <pc:sldChg chg="delSp modSp">
        <pc:chgData name="Lally, Susan Willson" userId="S::willsons@ecu.edu::fcd0030d-46cf-4206-af7a-196e98396b42" providerId="AD" clId="Web-{941B5432-2032-6704-2D5B-C825D088E529}" dt="2025-05-04T16:13:01.215" v="141" actId="14100"/>
        <pc:sldMkLst>
          <pc:docMk/>
          <pc:sldMk cId="2418362124" sldId="274"/>
        </pc:sldMkLst>
        <pc:spChg chg="mod">
          <ac:chgData name="Lally, Susan Willson" userId="S::willsons@ecu.edu::fcd0030d-46cf-4206-af7a-196e98396b42" providerId="AD" clId="Web-{941B5432-2032-6704-2D5B-C825D088E529}" dt="2025-05-04T16:13:01.215" v="141" actId="14100"/>
          <ac:spMkLst>
            <pc:docMk/>
            <pc:sldMk cId="2418362124" sldId="274"/>
            <ac:spMk id="3" creationId="{E8BF28E4-4BA4-9911-9B1E-19A2ACC78571}"/>
          </ac:spMkLst>
        </pc:spChg>
        <pc:picChg chg="del">
          <ac:chgData name="Lally, Susan Willson" userId="S::willsons@ecu.edu::fcd0030d-46cf-4206-af7a-196e98396b42" providerId="AD" clId="Web-{941B5432-2032-6704-2D5B-C825D088E529}" dt="2025-05-04T16:12:42.714" v="137"/>
          <ac:picMkLst>
            <pc:docMk/>
            <pc:sldMk cId="2418362124" sldId="274"/>
            <ac:picMk id="2054" creationId="{1826C97B-0CE3-FD05-1540-4BCBBF030F6C}"/>
          </ac:picMkLst>
        </pc:picChg>
      </pc:sldChg>
      <pc:sldChg chg="modSp">
        <pc:chgData name="Lally, Susan Willson" userId="S::willsons@ecu.edu::fcd0030d-46cf-4206-af7a-196e98396b42" providerId="AD" clId="Web-{941B5432-2032-6704-2D5B-C825D088E529}" dt="2025-05-04T16:02:01.878" v="24" actId="20577"/>
        <pc:sldMkLst>
          <pc:docMk/>
          <pc:sldMk cId="4153720428" sldId="281"/>
        </pc:sldMkLst>
        <pc:spChg chg="mod">
          <ac:chgData name="Lally, Susan Willson" userId="S::willsons@ecu.edu::fcd0030d-46cf-4206-af7a-196e98396b42" providerId="AD" clId="Web-{941B5432-2032-6704-2D5B-C825D088E529}" dt="2025-05-04T16:02:01.878" v="24" actId="20577"/>
          <ac:spMkLst>
            <pc:docMk/>
            <pc:sldMk cId="4153720428" sldId="281"/>
            <ac:spMk id="3" creationId="{69500530-13E6-8BBF-FD3E-6FBF3E011399}"/>
          </ac:spMkLst>
        </pc:spChg>
      </pc:sldChg>
      <pc:sldChg chg="modSp">
        <pc:chgData name="Lally, Susan Willson" userId="S::willsons@ecu.edu::fcd0030d-46cf-4206-af7a-196e98396b42" providerId="AD" clId="Web-{941B5432-2032-6704-2D5B-C825D088E529}" dt="2025-05-04T15:59:37.545" v="17" actId="14100"/>
        <pc:sldMkLst>
          <pc:docMk/>
          <pc:sldMk cId="1906945524" sldId="283"/>
        </pc:sldMkLst>
        <pc:spChg chg="mod">
          <ac:chgData name="Lally, Susan Willson" userId="S::willsons@ecu.edu::fcd0030d-46cf-4206-af7a-196e98396b42" providerId="AD" clId="Web-{941B5432-2032-6704-2D5B-C825D088E529}" dt="2025-05-04T15:59:29.888" v="15" actId="1076"/>
          <ac:spMkLst>
            <pc:docMk/>
            <pc:sldMk cId="1906945524" sldId="283"/>
            <ac:spMk id="6" creationId="{22CB2355-38F2-3DFF-7385-AFC55CAEF06B}"/>
          </ac:spMkLst>
        </pc:spChg>
        <pc:picChg chg="mod">
          <ac:chgData name="Lally, Susan Willson" userId="S::willsons@ecu.edu::fcd0030d-46cf-4206-af7a-196e98396b42" providerId="AD" clId="Web-{941B5432-2032-6704-2D5B-C825D088E529}" dt="2025-05-04T15:59:37.545" v="17" actId="14100"/>
          <ac:picMkLst>
            <pc:docMk/>
            <pc:sldMk cId="1906945524" sldId="283"/>
            <ac:picMk id="10" creationId="{6AC1DE7C-1544-4225-0C55-EC5817BD1490}"/>
          </ac:picMkLst>
        </pc:picChg>
      </pc:sldChg>
      <pc:sldChg chg="del">
        <pc:chgData name="Lally, Susan Willson" userId="S::willsons@ecu.edu::fcd0030d-46cf-4206-af7a-196e98396b42" providerId="AD" clId="Web-{941B5432-2032-6704-2D5B-C825D088E529}" dt="2025-05-04T16:13:51.013" v="143"/>
        <pc:sldMkLst>
          <pc:docMk/>
          <pc:sldMk cId="2823845741" sldId="284"/>
        </pc:sldMkLst>
      </pc:sldChg>
      <pc:sldChg chg="modSp">
        <pc:chgData name="Lally, Susan Willson" userId="S::willsons@ecu.edu::fcd0030d-46cf-4206-af7a-196e98396b42" providerId="AD" clId="Web-{941B5432-2032-6704-2D5B-C825D088E529}" dt="2025-05-04T16:09:29.534" v="131" actId="20577"/>
        <pc:sldMkLst>
          <pc:docMk/>
          <pc:sldMk cId="3126695694" sldId="286"/>
        </pc:sldMkLst>
        <pc:spChg chg="mod">
          <ac:chgData name="Lally, Susan Willson" userId="S::willsons@ecu.edu::fcd0030d-46cf-4206-af7a-196e98396b42" providerId="AD" clId="Web-{941B5432-2032-6704-2D5B-C825D088E529}" dt="2025-05-04T16:09:29.534" v="131" actId="20577"/>
          <ac:spMkLst>
            <pc:docMk/>
            <pc:sldMk cId="3126695694" sldId="286"/>
            <ac:spMk id="3" creationId="{91FE018E-719F-8F43-153E-E44E79C4C1F3}"/>
          </ac:spMkLst>
        </pc:spChg>
      </pc:sldChg>
      <pc:sldChg chg="add replId">
        <pc:chgData name="Lally, Susan Willson" userId="S::willsons@ecu.edu::fcd0030d-46cf-4206-af7a-196e98396b42" providerId="AD" clId="Web-{941B5432-2032-6704-2D5B-C825D088E529}" dt="2025-05-04T16:13:31.825" v="142"/>
        <pc:sldMkLst>
          <pc:docMk/>
          <pc:sldMk cId="1189708018" sldId="287"/>
        </pc:sldMkLst>
      </pc:sldChg>
    </pc:docChg>
  </pc:docChgLst>
  <pc:docChgLst>
    <pc:chgData name="Lally, Susan Willson" userId="S::willsons@ecu.edu::fcd0030d-46cf-4206-af7a-196e98396b42" providerId="AD" clId="Web-{BA14F108-572C-4073-9B99-9D82250D7ABF}"/>
    <pc:docChg chg="modSld">
      <pc:chgData name="Lally, Susan Willson" userId="S::willsons@ecu.edu::fcd0030d-46cf-4206-af7a-196e98396b42" providerId="AD" clId="Web-{BA14F108-572C-4073-9B99-9D82250D7ABF}" dt="2025-05-07T09:58:40.538" v="25" actId="20577"/>
      <pc:docMkLst>
        <pc:docMk/>
      </pc:docMkLst>
      <pc:sldChg chg="modSp">
        <pc:chgData name="Lally, Susan Willson" userId="S::willsons@ecu.edu::fcd0030d-46cf-4206-af7a-196e98396b42" providerId="AD" clId="Web-{BA14F108-572C-4073-9B99-9D82250D7ABF}" dt="2025-05-07T09:58:40.538" v="25" actId="20577"/>
        <pc:sldMkLst>
          <pc:docMk/>
          <pc:sldMk cId="1906945524" sldId="283"/>
        </pc:sldMkLst>
        <pc:spChg chg="mod">
          <ac:chgData name="Lally, Susan Willson" userId="S::willsons@ecu.edu::fcd0030d-46cf-4206-af7a-196e98396b42" providerId="AD" clId="Web-{BA14F108-572C-4073-9B99-9D82250D7ABF}" dt="2025-05-07T09:58:40.538" v="25" actId="20577"/>
          <ac:spMkLst>
            <pc:docMk/>
            <pc:sldMk cId="1906945524" sldId="283"/>
            <ac:spMk id="3" creationId="{D1E2731F-934E-5721-7AC7-80D5DFE8C235}"/>
          </ac:spMkLst>
        </pc:spChg>
      </pc:sldChg>
    </pc:docChg>
  </pc:docChgLst>
  <pc:docChgLst>
    <pc:chgData name="Lally, Susan Willson" userId="S::willsons@ecu.edu::fcd0030d-46cf-4206-af7a-196e98396b42" providerId="AD" clId="Web-{4BAAF49D-137A-304E-EAB1-9DF3056EC866}"/>
    <pc:docChg chg="addSld delSld modSld">
      <pc:chgData name="Lally, Susan Willson" userId="S::willsons@ecu.edu::fcd0030d-46cf-4206-af7a-196e98396b42" providerId="AD" clId="Web-{4BAAF49D-137A-304E-EAB1-9DF3056EC866}" dt="2025-05-09T18:09:45.668" v="360"/>
      <pc:docMkLst>
        <pc:docMk/>
      </pc:docMkLst>
      <pc:sldChg chg="addSp delSp modSp mod setBg">
        <pc:chgData name="Lally, Susan Willson" userId="S::willsons@ecu.edu::fcd0030d-46cf-4206-af7a-196e98396b42" providerId="AD" clId="Web-{4BAAF49D-137A-304E-EAB1-9DF3056EC866}" dt="2025-05-09T18:05:47.700" v="303" actId="14100"/>
        <pc:sldMkLst>
          <pc:docMk/>
          <pc:sldMk cId="3160055442" sldId="260"/>
        </pc:sldMkLst>
        <pc:spChg chg="add del mod ord">
          <ac:chgData name="Lally, Susan Willson" userId="S::willsons@ecu.edu::fcd0030d-46cf-4206-af7a-196e98396b42" providerId="AD" clId="Web-{4BAAF49D-137A-304E-EAB1-9DF3056EC866}" dt="2025-05-09T18:05:47.700" v="303" actId="14100"/>
          <ac:spMkLst>
            <pc:docMk/>
            <pc:sldMk cId="3160055442" sldId="260"/>
            <ac:spMk id="3" creationId="{98056EC8-E1F8-4C2E-99A9-360C173DFCBD}"/>
          </ac:spMkLst>
        </pc:spChg>
        <pc:spChg chg="mod">
          <ac:chgData name="Lally, Susan Willson" userId="S::willsons@ecu.edu::fcd0030d-46cf-4206-af7a-196e98396b42" providerId="AD" clId="Web-{4BAAF49D-137A-304E-EAB1-9DF3056EC866}" dt="2025-05-09T18:04:55.606" v="293"/>
          <ac:spMkLst>
            <pc:docMk/>
            <pc:sldMk cId="3160055442" sldId="260"/>
            <ac:spMk id="4" creationId="{5686F0E1-0D80-6D88-8DB1-F33501C4035A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32.872" v="272"/>
          <ac:spMkLst>
            <pc:docMk/>
            <pc:sldMk cId="3160055442" sldId="260"/>
            <ac:spMk id="7" creationId="{CB49665F-0298-4449-8D2D-209989CB9EE3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32.872" v="272"/>
          <ac:spMkLst>
            <pc:docMk/>
            <pc:sldMk cId="3160055442" sldId="260"/>
            <ac:spMk id="9" creationId="{A71EEC14-174A-46FA-B046-474750457130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40.512" v="274"/>
          <ac:spMkLst>
            <pc:docMk/>
            <pc:sldMk cId="3160055442" sldId="260"/>
            <ac:spMk id="13" creationId="{CD9FE4EF-C4D8-49A0-B2FF-81D8DB7D8A24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40.512" v="274"/>
          <ac:spMkLst>
            <pc:docMk/>
            <pc:sldMk cId="3160055442" sldId="260"/>
            <ac:spMk id="17" creationId="{D2B78728-A580-49A7-84F9-6EF6F583ADE0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40.512" v="274"/>
          <ac:spMkLst>
            <pc:docMk/>
            <pc:sldMk cId="3160055442" sldId="260"/>
            <ac:spMk id="19" creationId="{38FAA1A1-D861-433F-88FA-1E9D6FD31D11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2:27.700" v="281"/>
          <ac:spMkLst>
            <pc:docMk/>
            <pc:sldMk cId="3160055442" sldId="260"/>
            <ac:spMk id="20" creationId="{04812C46-200A-4DEB-A05E-3ED6C68C2387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40.512" v="274"/>
          <ac:spMkLst>
            <pc:docMk/>
            <pc:sldMk cId="3160055442" sldId="260"/>
            <ac:spMk id="21" creationId="{8D71EDA1-87BF-4D5D-AB79-F346FD19278A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2:27.700" v="281"/>
          <ac:spMkLst>
            <pc:docMk/>
            <pc:sldMk cId="3160055442" sldId="260"/>
            <ac:spMk id="23" creationId="{D1EA859B-E555-4109-94F3-6700E046E008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40.512" v="274"/>
          <ac:spMkLst>
            <pc:docMk/>
            <pc:sldMk cId="3160055442" sldId="260"/>
            <ac:spMk id="28" creationId="{09588DA8-065E-4F6F-8EFD-43104AB2E0CF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40.512" v="274"/>
          <ac:spMkLst>
            <pc:docMk/>
            <pc:sldMk cId="3160055442" sldId="260"/>
            <ac:spMk id="29" creationId="{C4285719-470E-454C-AF62-8323075F1F5B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40.512" v="274"/>
          <ac:spMkLst>
            <pc:docMk/>
            <pc:sldMk cId="3160055442" sldId="260"/>
            <ac:spMk id="30" creationId="{4300840D-0A0B-4512-BACA-B439D5B9C57C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1:40.512" v="274"/>
          <ac:spMkLst>
            <pc:docMk/>
            <pc:sldMk cId="3160055442" sldId="260"/>
            <ac:spMk id="31" creationId="{98056EC8-E1F8-4C2E-99A9-360C173DFCBD}"/>
          </ac:spMkLst>
        </pc:spChg>
        <pc:spChg chg="add">
          <ac:chgData name="Lally, Susan Willson" userId="S::willsons@ecu.edu::fcd0030d-46cf-4206-af7a-196e98396b42" providerId="AD" clId="Web-{4BAAF49D-137A-304E-EAB1-9DF3056EC866}" dt="2025-05-09T18:04:55.606" v="293"/>
          <ac:spMkLst>
            <pc:docMk/>
            <pc:sldMk cId="3160055442" sldId="260"/>
            <ac:spMk id="40" creationId="{C0763A76-9F1C-4FC5-82B7-DD475DA461B2}"/>
          </ac:spMkLst>
        </pc:spChg>
        <pc:spChg chg="add">
          <ac:chgData name="Lally, Susan Willson" userId="S::willsons@ecu.edu::fcd0030d-46cf-4206-af7a-196e98396b42" providerId="AD" clId="Web-{4BAAF49D-137A-304E-EAB1-9DF3056EC866}" dt="2025-05-09T18:04:55.606" v="293"/>
          <ac:spMkLst>
            <pc:docMk/>
            <pc:sldMk cId="3160055442" sldId="260"/>
            <ac:spMk id="42" creationId="{E81BF4F6-F2CF-4984-9D14-D6966D92F99F}"/>
          </ac:spMkLst>
        </pc:spChg>
        <pc:grpChg chg="add del">
          <ac:chgData name="Lally, Susan Willson" userId="S::willsons@ecu.edu::fcd0030d-46cf-4206-af7a-196e98396b42" providerId="AD" clId="Web-{4BAAF49D-137A-304E-EAB1-9DF3056EC866}" dt="2025-05-09T18:01:32.872" v="272"/>
          <ac:grpSpMkLst>
            <pc:docMk/>
            <pc:sldMk cId="3160055442" sldId="260"/>
            <ac:grpSpMk id="11" creationId="{EEB6CB95-E653-4C6C-AE51-62FD848E8D5B}"/>
          </ac:grpSpMkLst>
        </pc:grpChg>
        <pc:grpChg chg="add del">
          <ac:chgData name="Lally, Susan Willson" userId="S::willsons@ecu.edu::fcd0030d-46cf-4206-af7a-196e98396b42" providerId="AD" clId="Web-{4BAAF49D-137A-304E-EAB1-9DF3056EC866}" dt="2025-05-09T18:01:32.872" v="272"/>
          <ac:grpSpMkLst>
            <pc:docMk/>
            <pc:sldMk cId="3160055442" sldId="260"/>
            <ac:grpSpMk id="18" creationId="{43F5E015-E085-4624-B431-B42414448684}"/>
          </ac:grpSpMkLst>
        </pc:grpChg>
        <pc:graphicFrameChg chg="add del">
          <ac:chgData name="Lally, Susan Willson" userId="S::willsons@ecu.edu::fcd0030d-46cf-4206-af7a-196e98396b42" providerId="AD" clId="Web-{4BAAF49D-137A-304E-EAB1-9DF3056EC866}" dt="2025-05-09T18:01:32.872" v="272"/>
          <ac:graphicFrameMkLst>
            <pc:docMk/>
            <pc:sldMk cId="3160055442" sldId="260"/>
            <ac:graphicFrameMk id="26" creationId="{B4005845-65AE-7A15-55CB-ED83586E138A}"/>
          </ac:graphicFrameMkLst>
        </pc:graphicFrameChg>
        <pc:picChg chg="add del">
          <ac:chgData name="Lally, Susan Willson" userId="S::willsons@ecu.edu::fcd0030d-46cf-4206-af7a-196e98396b42" providerId="AD" clId="Web-{4BAAF49D-137A-304E-EAB1-9DF3056EC866}" dt="2025-05-09T18:02:36.544" v="288"/>
          <ac:picMkLst>
            <pc:docMk/>
            <pc:sldMk cId="3160055442" sldId="260"/>
            <ac:picMk id="8" creationId="{84763091-E10F-DD22-646E-8D88880CF9F8}"/>
          </ac:picMkLst>
        </pc:picChg>
        <pc:picChg chg="add del">
          <ac:chgData name="Lally, Susan Willson" userId="S::willsons@ecu.edu::fcd0030d-46cf-4206-af7a-196e98396b42" providerId="AD" clId="Web-{4BAAF49D-137A-304E-EAB1-9DF3056EC866}" dt="2025-05-09T18:02:27.700" v="281"/>
          <ac:picMkLst>
            <pc:docMk/>
            <pc:sldMk cId="3160055442" sldId="260"/>
            <ac:picMk id="22" creationId="{0868E50E-EDA8-AD46-2B75-4C0B4B8B6F3F}"/>
          </ac:picMkLst>
        </pc:picChg>
        <pc:picChg chg="add mod">
          <ac:chgData name="Lally, Susan Willson" userId="S::willsons@ecu.edu::fcd0030d-46cf-4206-af7a-196e98396b42" providerId="AD" clId="Web-{4BAAF49D-137A-304E-EAB1-9DF3056EC866}" dt="2025-05-09T18:04:55.606" v="293"/>
          <ac:picMkLst>
            <pc:docMk/>
            <pc:sldMk cId="3160055442" sldId="260"/>
            <ac:picMk id="35" creationId="{A2D90E9A-FA79-60A3-8AF3-517BCFD6BDE9}"/>
          </ac:picMkLst>
        </pc:picChg>
      </pc:sldChg>
      <pc:sldChg chg="del">
        <pc:chgData name="Lally, Susan Willson" userId="S::willsons@ecu.edu::fcd0030d-46cf-4206-af7a-196e98396b42" providerId="AD" clId="Web-{4BAAF49D-137A-304E-EAB1-9DF3056EC866}" dt="2025-05-09T18:09:23.825" v="357"/>
        <pc:sldMkLst>
          <pc:docMk/>
          <pc:sldMk cId="3353758153" sldId="261"/>
        </pc:sldMkLst>
      </pc:sldChg>
      <pc:sldChg chg="del">
        <pc:chgData name="Lally, Susan Willson" userId="S::willsons@ecu.edu::fcd0030d-46cf-4206-af7a-196e98396b42" providerId="AD" clId="Web-{4BAAF49D-137A-304E-EAB1-9DF3056EC866}" dt="2025-05-09T18:09:40.668" v="358"/>
        <pc:sldMkLst>
          <pc:docMk/>
          <pc:sldMk cId="1373807255" sldId="262"/>
        </pc:sldMkLst>
      </pc:sldChg>
      <pc:sldChg chg="del">
        <pc:chgData name="Lally, Susan Willson" userId="S::willsons@ecu.edu::fcd0030d-46cf-4206-af7a-196e98396b42" providerId="AD" clId="Web-{4BAAF49D-137A-304E-EAB1-9DF3056EC866}" dt="2025-05-09T18:09:43.075" v="359"/>
        <pc:sldMkLst>
          <pc:docMk/>
          <pc:sldMk cId="2409931153" sldId="263"/>
        </pc:sldMkLst>
      </pc:sldChg>
      <pc:sldChg chg="del">
        <pc:chgData name="Lally, Susan Willson" userId="S::willsons@ecu.edu::fcd0030d-46cf-4206-af7a-196e98396b42" providerId="AD" clId="Web-{4BAAF49D-137A-304E-EAB1-9DF3056EC866}" dt="2025-05-09T18:09:45.668" v="360"/>
        <pc:sldMkLst>
          <pc:docMk/>
          <pc:sldMk cId="1715338723" sldId="264"/>
        </pc:sldMkLst>
      </pc:sldChg>
      <pc:sldChg chg="addSp delSp modSp mod modClrScheme chgLayout">
        <pc:chgData name="Lally, Susan Willson" userId="S::willsons@ecu.edu::fcd0030d-46cf-4206-af7a-196e98396b42" providerId="AD" clId="Web-{4BAAF49D-137A-304E-EAB1-9DF3056EC866}" dt="2025-05-09T18:08:58.543" v="356" actId="20577"/>
        <pc:sldMkLst>
          <pc:docMk/>
          <pc:sldMk cId="1706656521" sldId="267"/>
        </pc:sldMkLst>
        <pc:spChg chg="add del mod ord">
          <ac:chgData name="Lally, Susan Willson" userId="S::willsons@ecu.edu::fcd0030d-46cf-4206-af7a-196e98396b42" providerId="AD" clId="Web-{4BAAF49D-137A-304E-EAB1-9DF3056EC866}" dt="2025-05-09T18:07:07.887" v="305"/>
          <ac:spMkLst>
            <pc:docMk/>
            <pc:sldMk cId="1706656521" sldId="267"/>
            <ac:spMk id="2" creationId="{A7663119-2D83-67B6-59B1-7CED2897FD02}"/>
          </ac:spMkLst>
        </pc:spChg>
        <pc:spChg chg="add del mod ord">
          <ac:chgData name="Lally, Susan Willson" userId="S::willsons@ecu.edu::fcd0030d-46cf-4206-af7a-196e98396b42" providerId="AD" clId="Web-{4BAAF49D-137A-304E-EAB1-9DF3056EC866}" dt="2025-05-09T18:07:07.887" v="305"/>
          <ac:spMkLst>
            <pc:docMk/>
            <pc:sldMk cId="1706656521" sldId="267"/>
            <ac:spMk id="3" creationId="{3D0CF7F9-6FDD-9561-40F4-AA2AAF57E4EB}"/>
          </ac:spMkLst>
        </pc:spChg>
        <pc:spChg chg="add mod">
          <ac:chgData name="Lally, Susan Willson" userId="S::willsons@ecu.edu::fcd0030d-46cf-4206-af7a-196e98396b42" providerId="AD" clId="Web-{4BAAF49D-137A-304E-EAB1-9DF3056EC866}" dt="2025-05-09T18:08:58.543" v="356" actId="20577"/>
          <ac:spMkLst>
            <pc:docMk/>
            <pc:sldMk cId="1706656521" sldId="267"/>
            <ac:spMk id="5" creationId="{9AD3A114-1175-93F6-B173-D2671E7AEA15}"/>
          </ac:spMkLst>
        </pc:spChg>
        <pc:graphicFrameChg chg="mod modGraphic">
          <ac:chgData name="Lally, Susan Willson" userId="S::willsons@ecu.edu::fcd0030d-46cf-4206-af7a-196e98396b42" providerId="AD" clId="Web-{4BAAF49D-137A-304E-EAB1-9DF3056EC866}" dt="2025-05-09T18:08:52.106" v="354"/>
          <ac:graphicFrameMkLst>
            <pc:docMk/>
            <pc:sldMk cId="1706656521" sldId="267"/>
            <ac:graphicFrameMk id="4" creationId="{C47E824F-40B6-ADE3-4036-86A25F652298}"/>
          </ac:graphicFrameMkLst>
        </pc:graphicFrameChg>
      </pc:sldChg>
      <pc:sldChg chg="addSp delSp modSp mod setBg">
        <pc:chgData name="Lally, Susan Willson" userId="S::willsons@ecu.edu::fcd0030d-46cf-4206-af7a-196e98396b42" providerId="AD" clId="Web-{4BAAF49D-137A-304E-EAB1-9DF3056EC866}" dt="2025-05-09T18:02:32.012" v="287" actId="1076"/>
        <pc:sldMkLst>
          <pc:docMk/>
          <pc:sldMk cId="1547090453" sldId="269"/>
        </pc:sldMkLst>
        <pc:spChg chg="add del">
          <ac:chgData name="Lally, Susan Willson" userId="S::willsons@ecu.edu::fcd0030d-46cf-4206-af7a-196e98396b42" providerId="AD" clId="Web-{4BAAF49D-137A-304E-EAB1-9DF3056EC866}" dt="2025-05-09T17:59:36.091" v="253"/>
          <ac:spMkLst>
            <pc:docMk/>
            <pc:sldMk cId="1547090453" sldId="269"/>
            <ac:spMk id="12" creationId="{B63E10B8-7A5C-4E1D-BE92-AAA068608C08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7:59:36.091" v="253"/>
          <ac:spMkLst>
            <pc:docMk/>
            <pc:sldMk cId="1547090453" sldId="269"/>
            <ac:spMk id="14" creationId="{E1C32068-6A8E-44A5-BE2D-65E7EC2DBF9A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7:59:36.091" v="253"/>
          <ac:spMkLst>
            <pc:docMk/>
            <pc:sldMk cId="1547090453" sldId="269"/>
            <ac:spMk id="16" creationId="{83940A33-AE5F-4FC1-AFFF-1BC5DD32E14C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7:59:36.091" v="253"/>
          <ac:spMkLst>
            <pc:docMk/>
            <pc:sldMk cId="1547090453" sldId="269"/>
            <ac:spMk id="18" creationId="{9310DD53-17D0-4A12-A0E2-72F3334878B5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7:59:49.559" v="256"/>
          <ac:spMkLst>
            <pc:docMk/>
            <pc:sldMk cId="1547090453" sldId="269"/>
            <ac:spMk id="20" creationId="{56651B3B-2F8A-4E48-BEA0-5D35421CE7B5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7:59:49.559" v="256"/>
          <ac:spMkLst>
            <pc:docMk/>
            <pc:sldMk cId="1547090453" sldId="269"/>
            <ac:spMk id="21" creationId="{112839B5-6527-4FE1-B5CA-71D5FFC47C0E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7:59:49.559" v="256"/>
          <ac:spMkLst>
            <pc:docMk/>
            <pc:sldMk cId="1547090453" sldId="269"/>
            <ac:spMk id="22" creationId="{BE12D8E2-6088-4997-A8C6-1794DA9E1D48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7:59:49.559" v="256"/>
          <ac:spMkLst>
            <pc:docMk/>
            <pc:sldMk cId="1547090453" sldId="269"/>
            <ac:spMk id="23" creationId="{FAF10F47-1605-47C5-AE58-9062909ADA42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30.653" v="266"/>
          <ac:spMkLst>
            <pc:docMk/>
            <pc:sldMk cId="1547090453" sldId="269"/>
            <ac:spMk id="28" creationId="{BFDC535F-AC0A-417D-96AB-6706BECACD95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30.653" v="266"/>
          <ac:spMkLst>
            <pc:docMk/>
            <pc:sldMk cId="1547090453" sldId="269"/>
            <ac:spMk id="30" creationId="{97AAAF8E-31DB-4148-8FCA-4D8233D691C6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30.653" v="266"/>
          <ac:spMkLst>
            <pc:docMk/>
            <pc:sldMk cId="1547090453" sldId="269"/>
            <ac:spMk id="32" creationId="{AA274328-4774-4DF9-BA53-452565122FBB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30.653" v="266"/>
          <ac:spMkLst>
            <pc:docMk/>
            <pc:sldMk cId="1547090453" sldId="269"/>
            <ac:spMk id="34" creationId="{01C7B46D-2FEF-4FAA-915B-8B21A66BB647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17.434" v="263"/>
          <ac:spMkLst>
            <pc:docMk/>
            <pc:sldMk cId="1547090453" sldId="269"/>
            <ac:spMk id="36" creationId="{9E90EB45-EEE9-4563-8179-65EF62AE0978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17.434" v="263"/>
          <ac:spMkLst>
            <pc:docMk/>
            <pc:sldMk cId="1547090453" sldId="269"/>
            <ac:spMk id="37" creationId="{23D0EF74-AD1E-4FD9-914D-8EC9058EBBA3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10.450" v="259"/>
          <ac:spMkLst>
            <pc:docMk/>
            <pc:sldMk cId="1547090453" sldId="269"/>
            <ac:spMk id="39" creationId="{A9F529C3-C941-49FD-8C67-82F134F64BDB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30.637" v="265"/>
          <ac:spMkLst>
            <pc:docMk/>
            <pc:sldMk cId="1547090453" sldId="269"/>
            <ac:spMk id="40" creationId="{5F9CFCE6-877F-4858-B8BD-2C52CA8AFBC4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10.450" v="259"/>
          <ac:spMkLst>
            <pc:docMk/>
            <pc:sldMk cId="1547090453" sldId="269"/>
            <ac:spMk id="41" creationId="{20586029-32A0-47E5-9AEC-AE3ABA6B94D0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30.637" v="265"/>
          <ac:spMkLst>
            <pc:docMk/>
            <pc:sldMk cId="1547090453" sldId="269"/>
            <ac:spMk id="42" creationId="{8213F8A0-12AE-4514-8372-0DD766EC28EE}"/>
          </ac:spMkLst>
        </pc:spChg>
        <pc:spChg chg="add del">
          <ac:chgData name="Lally, Susan Willson" userId="S::willsons@ecu.edu::fcd0030d-46cf-4206-af7a-196e98396b42" providerId="AD" clId="Web-{4BAAF49D-137A-304E-EAB1-9DF3056EC866}" dt="2025-05-09T18:00:30.637" v="265"/>
          <ac:spMkLst>
            <pc:docMk/>
            <pc:sldMk cId="1547090453" sldId="269"/>
            <ac:spMk id="44" creationId="{9EFF17D4-9A8C-4CE5-B096-D8CCD4400437}"/>
          </ac:spMkLst>
        </pc:spChg>
        <pc:spChg chg="add">
          <ac:chgData name="Lally, Susan Willson" userId="S::willsons@ecu.edu::fcd0030d-46cf-4206-af7a-196e98396b42" providerId="AD" clId="Web-{4BAAF49D-137A-304E-EAB1-9DF3056EC866}" dt="2025-05-09T18:00:30.653" v="266"/>
          <ac:spMkLst>
            <pc:docMk/>
            <pc:sldMk cId="1547090453" sldId="269"/>
            <ac:spMk id="46" creationId="{664E23E2-7440-4E36-A67B-0F88C5F7E185}"/>
          </ac:spMkLst>
        </pc:spChg>
        <pc:spChg chg="add">
          <ac:chgData name="Lally, Susan Willson" userId="S::willsons@ecu.edu::fcd0030d-46cf-4206-af7a-196e98396b42" providerId="AD" clId="Web-{4BAAF49D-137A-304E-EAB1-9DF3056EC866}" dt="2025-05-09T18:00:30.653" v="266"/>
          <ac:spMkLst>
            <pc:docMk/>
            <pc:sldMk cId="1547090453" sldId="269"/>
            <ac:spMk id="47" creationId="{B06949AE-010D-4C18-8AED-7872085ADD57}"/>
          </ac:spMkLst>
        </pc:spChg>
        <pc:spChg chg="add">
          <ac:chgData name="Lally, Susan Willson" userId="S::willsons@ecu.edu::fcd0030d-46cf-4206-af7a-196e98396b42" providerId="AD" clId="Web-{4BAAF49D-137A-304E-EAB1-9DF3056EC866}" dt="2025-05-09T18:00:30.653" v="266"/>
          <ac:spMkLst>
            <pc:docMk/>
            <pc:sldMk cId="1547090453" sldId="269"/>
            <ac:spMk id="48" creationId="{FE54AADB-50C7-4293-94C0-27361A32B8CF}"/>
          </ac:spMkLst>
        </pc:spChg>
        <pc:picChg chg="mod ord">
          <ac:chgData name="Lally, Susan Willson" userId="S::willsons@ecu.edu::fcd0030d-46cf-4206-af7a-196e98396b42" providerId="AD" clId="Web-{4BAAF49D-137A-304E-EAB1-9DF3056EC866}" dt="2025-05-09T18:00:30.653" v="266"/>
          <ac:picMkLst>
            <pc:docMk/>
            <pc:sldMk cId="1547090453" sldId="269"/>
            <ac:picMk id="2" creationId="{E289B0F7-207B-16DD-7AC7-15D6FB45CA20}"/>
          </ac:picMkLst>
        </pc:picChg>
        <pc:picChg chg="del mod">
          <ac:chgData name="Lally, Susan Willson" userId="S::willsons@ecu.edu::fcd0030d-46cf-4206-af7a-196e98396b42" providerId="AD" clId="Web-{4BAAF49D-137A-304E-EAB1-9DF3056EC866}" dt="2025-05-09T18:00:00.528" v="257"/>
          <ac:picMkLst>
            <pc:docMk/>
            <pc:sldMk cId="1547090453" sldId="269"/>
            <ac:picMk id="3" creationId="{90EE3DD8-F799-2008-148E-CB31B6AEB0E7}"/>
          </ac:picMkLst>
        </pc:picChg>
        <pc:picChg chg="del mod">
          <ac:chgData name="Lally, Susan Willson" userId="S::willsons@ecu.edu::fcd0030d-46cf-4206-af7a-196e98396b42" providerId="AD" clId="Web-{4BAAF49D-137A-304E-EAB1-9DF3056EC866}" dt="2025-05-09T17:59:44.559" v="255"/>
          <ac:picMkLst>
            <pc:docMk/>
            <pc:sldMk cId="1547090453" sldId="269"/>
            <ac:picMk id="6" creationId="{E74A1C89-93FF-8EB1-D462-D6E6FDA177A8}"/>
          </ac:picMkLst>
        </pc:picChg>
        <pc:picChg chg="mod ord">
          <ac:chgData name="Lally, Susan Willson" userId="S::willsons@ecu.edu::fcd0030d-46cf-4206-af7a-196e98396b42" providerId="AD" clId="Web-{4BAAF49D-137A-304E-EAB1-9DF3056EC866}" dt="2025-05-09T18:02:32.012" v="287" actId="1076"/>
          <ac:picMkLst>
            <pc:docMk/>
            <pc:sldMk cId="1547090453" sldId="269"/>
            <ac:picMk id="7" creationId="{5E839597-A942-9080-7915-8EA4D36C91CD}"/>
          </ac:picMkLst>
        </pc:picChg>
        <pc:cxnChg chg="add del">
          <ac:chgData name="Lally, Susan Willson" userId="S::willsons@ecu.edu::fcd0030d-46cf-4206-af7a-196e98396b42" providerId="AD" clId="Web-{4BAAF49D-137A-304E-EAB1-9DF3056EC866}" dt="2025-05-09T18:00:10.450" v="259"/>
          <ac:cxnSpMkLst>
            <pc:docMk/>
            <pc:sldMk cId="1547090453" sldId="269"/>
            <ac:cxnSpMk id="43" creationId="{8C730EAB-A532-4295-A302-FB4B90DB9F5E}"/>
          </ac:cxnSpMkLst>
        </pc:cxnChg>
      </pc:sldChg>
      <pc:sldChg chg="modSp">
        <pc:chgData name="Lally, Susan Willson" userId="S::willsons@ecu.edu::fcd0030d-46cf-4206-af7a-196e98396b42" providerId="AD" clId="Web-{4BAAF49D-137A-304E-EAB1-9DF3056EC866}" dt="2025-05-09T17:45:26.466" v="168" actId="20577"/>
        <pc:sldMkLst>
          <pc:docMk/>
          <pc:sldMk cId="1568024069" sldId="282"/>
        </pc:sldMkLst>
        <pc:spChg chg="mod">
          <ac:chgData name="Lally, Susan Willson" userId="S::willsons@ecu.edu::fcd0030d-46cf-4206-af7a-196e98396b42" providerId="AD" clId="Web-{4BAAF49D-137A-304E-EAB1-9DF3056EC866}" dt="2025-05-09T17:39:52.873" v="38" actId="20577"/>
          <ac:spMkLst>
            <pc:docMk/>
            <pc:sldMk cId="1568024069" sldId="282"/>
            <ac:spMk id="2" creationId="{90EF12A6-885C-D285-D196-AB91446DE312}"/>
          </ac:spMkLst>
        </pc:spChg>
        <pc:spChg chg="mod">
          <ac:chgData name="Lally, Susan Willson" userId="S::willsons@ecu.edu::fcd0030d-46cf-4206-af7a-196e98396b42" providerId="AD" clId="Web-{4BAAF49D-137A-304E-EAB1-9DF3056EC866}" dt="2025-05-09T17:45:26.466" v="168" actId="20577"/>
          <ac:spMkLst>
            <pc:docMk/>
            <pc:sldMk cId="1568024069" sldId="282"/>
            <ac:spMk id="3" creationId="{49FFA6BF-7965-64EF-9FB7-B6BBD656D245}"/>
          </ac:spMkLst>
        </pc:spChg>
      </pc:sldChg>
      <pc:sldChg chg="addSp delSp modSp new mod setBg">
        <pc:chgData name="Lally, Susan Willson" userId="S::willsons@ecu.edu::fcd0030d-46cf-4206-af7a-196e98396b42" providerId="AD" clId="Web-{4BAAF49D-137A-304E-EAB1-9DF3056EC866}" dt="2025-05-09T17:58:58.122" v="251" actId="14100"/>
        <pc:sldMkLst>
          <pc:docMk/>
          <pc:sldMk cId="311414976" sldId="288"/>
        </pc:sldMkLst>
        <pc:spChg chg="mod">
          <ac:chgData name="Lally, Susan Willson" userId="S::willsons@ecu.edu::fcd0030d-46cf-4206-af7a-196e98396b42" providerId="AD" clId="Web-{4BAAF49D-137A-304E-EAB1-9DF3056EC866}" dt="2025-05-09T17:58:58.122" v="251" actId="14100"/>
          <ac:spMkLst>
            <pc:docMk/>
            <pc:sldMk cId="311414976" sldId="288"/>
            <ac:spMk id="2" creationId="{94347938-CEB8-DFEE-FFA3-991541AE2486}"/>
          </ac:spMkLst>
        </pc:spChg>
        <pc:spChg chg="del">
          <ac:chgData name="Lally, Susan Willson" userId="S::willsons@ecu.edu::fcd0030d-46cf-4206-af7a-196e98396b42" providerId="AD" clId="Web-{4BAAF49D-137A-304E-EAB1-9DF3056EC866}" dt="2025-05-09T17:57:13.794" v="188"/>
          <ac:spMkLst>
            <pc:docMk/>
            <pc:sldMk cId="311414976" sldId="288"/>
            <ac:spMk id="3" creationId="{2720F73A-FF03-9A01-C794-832B107CABE7}"/>
          </ac:spMkLst>
        </pc:spChg>
        <pc:spChg chg="add mod">
          <ac:chgData name="Lally, Susan Willson" userId="S::willsons@ecu.edu::fcd0030d-46cf-4206-af7a-196e98396b42" providerId="AD" clId="Web-{4BAAF49D-137A-304E-EAB1-9DF3056EC866}" dt="2025-05-09T17:57:50.294" v="226" actId="20577"/>
          <ac:spMkLst>
            <pc:docMk/>
            <pc:sldMk cId="311414976" sldId="288"/>
            <ac:spMk id="8" creationId="{35DE4A17-B3E1-A51A-6E6A-6976FA39BAED}"/>
          </ac:spMkLst>
        </pc:spChg>
        <pc:spChg chg="add">
          <ac:chgData name="Lally, Susan Willson" userId="S::willsons@ecu.edu::fcd0030d-46cf-4206-af7a-196e98396b42" providerId="AD" clId="Web-{4BAAF49D-137A-304E-EAB1-9DF3056EC866}" dt="2025-05-09T17:57:20.794" v="190"/>
          <ac:spMkLst>
            <pc:docMk/>
            <pc:sldMk cId="311414976" sldId="288"/>
            <ac:spMk id="11" creationId="{F13C74B1-5B17-4795-BED0-7140497B445A}"/>
          </ac:spMkLst>
        </pc:spChg>
        <pc:spChg chg="add">
          <ac:chgData name="Lally, Susan Willson" userId="S::willsons@ecu.edu::fcd0030d-46cf-4206-af7a-196e98396b42" providerId="AD" clId="Web-{4BAAF49D-137A-304E-EAB1-9DF3056EC866}" dt="2025-05-09T17:57:20.794" v="190"/>
          <ac:spMkLst>
            <pc:docMk/>
            <pc:sldMk cId="311414976" sldId="288"/>
            <ac:spMk id="13" creationId="{D4974D33-8DC5-464E-8C6D-BE58F0669C17}"/>
          </ac:spMkLst>
        </pc:spChg>
        <pc:picChg chg="add mod ord">
          <ac:chgData name="Lally, Susan Willson" userId="S::willsons@ecu.edu::fcd0030d-46cf-4206-af7a-196e98396b42" providerId="AD" clId="Web-{4BAAF49D-137A-304E-EAB1-9DF3056EC866}" dt="2025-05-09T17:57:20.794" v="190"/>
          <ac:picMkLst>
            <pc:docMk/>
            <pc:sldMk cId="311414976" sldId="288"/>
            <ac:picMk id="4" creationId="{4758CF25-82A0-5A76-3692-F151F8CAED4D}"/>
          </ac:picMkLst>
        </pc:picChg>
      </pc:sldChg>
    </pc:docChg>
  </pc:docChgLst>
  <pc:docChgLst>
    <pc:chgData name="Lally, Susan Willson" userId="S::willsons@ecu.edu::fcd0030d-46cf-4206-af7a-196e98396b42" providerId="AD" clId="Web-{02E63D77-18AB-D973-5C61-2460920CD7D6}"/>
    <pc:docChg chg="modSld">
      <pc:chgData name="Lally, Susan Willson" userId="S::willsons@ecu.edu::fcd0030d-46cf-4206-af7a-196e98396b42" providerId="AD" clId="Web-{02E63D77-18AB-D973-5C61-2460920CD7D6}" dt="2025-05-05T15:15:36.692" v="316" actId="1076"/>
      <pc:docMkLst>
        <pc:docMk/>
      </pc:docMkLst>
      <pc:sldChg chg="addSp delSp modSp mod modClrScheme delDesignElem chgLayout">
        <pc:chgData name="Lally, Susan Willson" userId="S::willsons@ecu.edu::fcd0030d-46cf-4206-af7a-196e98396b42" providerId="AD" clId="Web-{02E63D77-18AB-D973-5C61-2460920CD7D6}" dt="2025-05-05T15:15:36.692" v="316" actId="1076"/>
        <pc:sldMkLst>
          <pc:docMk/>
          <pc:sldMk cId="4153720428" sldId="281"/>
        </pc:sldMkLst>
        <pc:spChg chg="mod ord">
          <ac:chgData name="Lally, Susan Willson" userId="S::willsons@ecu.edu::fcd0030d-46cf-4206-af7a-196e98396b42" providerId="AD" clId="Web-{02E63D77-18AB-D973-5C61-2460920CD7D6}" dt="2025-05-05T15:09:23.102" v="1"/>
          <ac:spMkLst>
            <pc:docMk/>
            <pc:sldMk cId="4153720428" sldId="281"/>
            <ac:spMk id="2" creationId="{2797514A-ABC3-1038-6505-4A32C4B11F0E}"/>
          </ac:spMkLst>
        </pc:spChg>
        <pc:spChg chg="mod ord">
          <ac:chgData name="Lally, Susan Willson" userId="S::willsons@ecu.edu::fcd0030d-46cf-4206-af7a-196e98396b42" providerId="AD" clId="Web-{02E63D77-18AB-D973-5C61-2460920CD7D6}" dt="2025-05-05T15:09:50.477" v="6" actId="14100"/>
          <ac:spMkLst>
            <pc:docMk/>
            <pc:sldMk cId="4153720428" sldId="281"/>
            <ac:spMk id="3" creationId="{69500530-13E6-8BBF-FD3E-6FBF3E011399}"/>
          </ac:spMkLst>
        </pc:spChg>
        <pc:spChg chg="add del mod ord">
          <ac:chgData name="Lally, Susan Willson" userId="S::willsons@ecu.edu::fcd0030d-46cf-4206-af7a-196e98396b42" providerId="AD" clId="Web-{02E63D77-18AB-D973-5C61-2460920CD7D6}" dt="2025-05-05T15:09:23.102" v="1"/>
          <ac:spMkLst>
            <pc:docMk/>
            <pc:sldMk cId="4153720428" sldId="281"/>
            <ac:spMk id="4" creationId="{9A5C2B67-DAB9-2381-8C26-24CD4D3787FF}"/>
          </ac:spMkLst>
        </pc:spChg>
        <pc:spChg chg="add del">
          <ac:chgData name="Lally, Susan Willson" userId="S::willsons@ecu.edu::fcd0030d-46cf-4206-af7a-196e98396b42" providerId="AD" clId="Web-{02E63D77-18AB-D973-5C61-2460920CD7D6}" dt="2025-05-05T15:09:23.102" v="1"/>
          <ac:spMkLst>
            <pc:docMk/>
            <pc:sldMk cId="4153720428" sldId="281"/>
            <ac:spMk id="5" creationId="{3B2E3793-BFE6-45A2-9B7B-E18844431C99}"/>
          </ac:spMkLst>
        </pc:spChg>
        <pc:spChg chg="add del">
          <ac:chgData name="Lally, Susan Willson" userId="S::willsons@ecu.edu::fcd0030d-46cf-4206-af7a-196e98396b42" providerId="AD" clId="Web-{02E63D77-18AB-D973-5C61-2460920CD7D6}" dt="2025-05-05T15:09:23.102" v="1"/>
          <ac:spMkLst>
            <pc:docMk/>
            <pc:sldMk cId="4153720428" sldId="281"/>
            <ac:spMk id="6" creationId="{BC4C4868-CB8F-4AF9-9CDB-8108F2C19B67}"/>
          </ac:spMkLst>
        </pc:spChg>
        <pc:spChg chg="add del mod ord">
          <ac:chgData name="Lally, Susan Willson" userId="S::willsons@ecu.edu::fcd0030d-46cf-4206-af7a-196e98396b42" providerId="AD" clId="Web-{02E63D77-18AB-D973-5C61-2460920CD7D6}" dt="2025-05-05T15:09:23.102" v="1"/>
          <ac:spMkLst>
            <pc:docMk/>
            <pc:sldMk cId="4153720428" sldId="281"/>
            <ac:spMk id="7" creationId="{8B14D1FD-0526-2E56-C718-101A659DEE31}"/>
          </ac:spMkLst>
        </pc:spChg>
        <pc:spChg chg="add del">
          <ac:chgData name="Lally, Susan Willson" userId="S::willsons@ecu.edu::fcd0030d-46cf-4206-af7a-196e98396b42" providerId="AD" clId="Web-{02E63D77-18AB-D973-5C61-2460920CD7D6}" dt="2025-05-05T15:09:23.102" v="1"/>
          <ac:spMkLst>
            <pc:docMk/>
            <pc:sldMk cId="4153720428" sldId="281"/>
            <ac:spMk id="8" creationId="{1B15ED52-F352-441B-82BF-E0EA34836D08}"/>
          </ac:spMkLst>
        </pc:spChg>
        <pc:spChg chg="add del">
          <ac:chgData name="Lally, Susan Willson" userId="S::willsons@ecu.edu::fcd0030d-46cf-4206-af7a-196e98396b42" providerId="AD" clId="Web-{02E63D77-18AB-D973-5C61-2460920CD7D6}" dt="2025-05-05T15:09:23.102" v="1"/>
          <ac:spMkLst>
            <pc:docMk/>
            <pc:sldMk cId="4153720428" sldId="281"/>
            <ac:spMk id="9" creationId="{375E0459-6403-40CD-989D-56A4407CA12E}"/>
          </ac:spMkLst>
        </pc:spChg>
        <pc:spChg chg="add del mod ord">
          <ac:chgData name="Lally, Susan Willson" userId="S::willsons@ecu.edu::fcd0030d-46cf-4206-af7a-196e98396b42" providerId="AD" clId="Web-{02E63D77-18AB-D973-5C61-2460920CD7D6}" dt="2025-05-05T15:09:23.102" v="1"/>
          <ac:spMkLst>
            <pc:docMk/>
            <pc:sldMk cId="4153720428" sldId="281"/>
            <ac:spMk id="10" creationId="{8E935B9D-0661-07AA-E5D7-2C441308CC78}"/>
          </ac:spMkLst>
        </pc:spChg>
        <pc:spChg chg="add del mod">
          <ac:chgData name="Lally, Susan Willson" userId="S::willsons@ecu.edu::fcd0030d-46cf-4206-af7a-196e98396b42" providerId="AD" clId="Web-{02E63D77-18AB-D973-5C61-2460920CD7D6}" dt="2025-05-05T15:10:25.320" v="14"/>
          <ac:spMkLst>
            <pc:docMk/>
            <pc:sldMk cId="4153720428" sldId="281"/>
            <ac:spMk id="11" creationId="{87CA5B33-9B67-58EB-3921-9BB9256E7D1A}"/>
          </ac:spMkLst>
        </pc:spChg>
        <pc:spChg chg="add mod">
          <ac:chgData name="Lally, Susan Willson" userId="S::willsons@ecu.edu::fcd0030d-46cf-4206-af7a-196e98396b42" providerId="AD" clId="Web-{02E63D77-18AB-D973-5C61-2460920CD7D6}" dt="2025-05-05T15:15:36.692" v="316" actId="1076"/>
          <ac:spMkLst>
            <pc:docMk/>
            <pc:sldMk cId="4153720428" sldId="281"/>
            <ac:spMk id="12" creationId="{5EBE53A1-36BB-E2EE-0D83-A0E9F9993CCC}"/>
          </ac:spMkLst>
        </pc:spChg>
        <pc:spChg chg="add mod">
          <ac:chgData name="Lally, Susan Willson" userId="S::willsons@ecu.edu::fcd0030d-46cf-4206-af7a-196e98396b42" providerId="AD" clId="Web-{02E63D77-18AB-D973-5C61-2460920CD7D6}" dt="2025-05-05T15:15:13.755" v="315" actId="1076"/>
          <ac:spMkLst>
            <pc:docMk/>
            <pc:sldMk cId="4153720428" sldId="281"/>
            <ac:spMk id="13" creationId="{1172C73F-1C86-9999-057D-8ED8FA99ACF1}"/>
          </ac:spMkLst>
        </pc:spChg>
        <pc:spChg chg="add del">
          <ac:chgData name="Lally, Susan Willson" userId="S::willsons@ecu.edu::fcd0030d-46cf-4206-af7a-196e98396b42" providerId="AD" clId="Web-{02E63D77-18AB-D973-5C61-2460920CD7D6}" dt="2025-05-05T15:09:23.102" v="1"/>
          <ac:spMkLst>
            <pc:docMk/>
            <pc:sldMk cId="4153720428" sldId="281"/>
            <ac:spMk id="16" creationId="{53E5B1A8-3AC9-4BD1-9BBC-78CA94F2D1BA}"/>
          </ac:spMkLst>
        </pc:spChg>
      </pc:sldChg>
    </pc:docChg>
  </pc:docChgLst>
</pc:chgInfo>
</file>

<file path=ppt/comments/modernComment_100_AFAE73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682303-3075-4DCA-80FB-5489C83BDA63}" authorId="{A143471B-176A-B000-328E-425E988A7977}" created="2025-03-21T13:38:36.972">
    <pc:sldMkLst xmlns:pc="http://schemas.microsoft.com/office/powerpoint/2013/main/command">
      <pc:docMk/>
      <pc:sldMk cId="2947445559" sldId="256"/>
    </pc:sldMkLst>
    <p188:txBody>
      <a:bodyPr/>
      <a:lstStyle/>
      <a:p>
        <a:r>
          <a:rPr lang="en-US"/>
          <a:t>Here are my notes for updating this presentation:
- Overall, I think it is great, flows well, and received positive feedback from year 1 workshop participants
- I would like for Susan to share her experience post-workshop for integrating sustainability into her course(s)
- James did not include the notes on the ECU Mission and Vision priorities and how sustainability helps the University accomplish those goals/objectives so I'd like to see that incorporated
- James also did not include slides on the 5 pedagogical approaches (inquiry-based, service learning, experiential learning, project-based, transdisciplinary) or the 8 key competencies in sustainability (systems-thinking, futures-thinking, values-thinking, strategic-thinking, interpersonal, intrapersonal, implementation, integrated problem-solving) so I'd definitely like to see a slide on each of those
- I doubt there will be enough time to also include some of the graphics and descriptions of the intervention web
</a:t>
        </a:r>
      </a:p>
    </p188:txBody>
  </p188:cm>
</p188:cmLst>
</file>

<file path=ppt/comments/modernComment_119_F794BE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FF8E61-942F-4E4B-A51D-BD18D441C215}" authorId="{DBF2C97E-BA37-48A8-53F8-F17017F153D5}" created="2025-05-04T16:09:56.878">
    <pc:sldMkLst xmlns:pc="http://schemas.microsoft.com/office/powerpoint/2013/main/command">
      <pc:docMk/>
      <pc:sldMk cId="4153720428" sldId="281"/>
    </pc:sldMkLst>
    <p188:txBody>
      <a:bodyPr/>
      <a:lstStyle/>
      <a:p>
        <a:r>
          <a:rPr lang="en-US"/>
          <a:t>reflection activity and post conference discussion in clinical</a:t>
        </a:r>
      </a:p>
    </p188:txBody>
  </p188:cm>
</p188:cmLst>
</file>

<file path=ppt/comments/modernComment_11A_5D76260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CB33F3-E4DC-4500-AE47-FD5CEE675999}" authorId="{DBF2C97E-BA37-48A8-53F8-F17017F153D5}" created="2025-05-04T16:03:48.881">
    <pc:sldMkLst xmlns:pc="http://schemas.microsoft.com/office/powerpoint/2013/main/command">
      <pc:docMk/>
      <pc:sldMk cId="1568024069" sldId="282"/>
    </pc:sldMkLst>
    <p188:txBody>
      <a:bodyPr/>
      <a:lstStyle/>
      <a:p>
        <a:r>
          <a:rPr lang="en-US"/>
          <a:t>Tying in sustainability into standards of practice and code of ethics</a:t>
        </a:r>
      </a:p>
    </p188:txBody>
  </p188:cm>
</p188:cmLst>
</file>

<file path=ppt/comments/modernComment_11B_71A9AD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656542-5104-4A71-8B49-25C774B60BA1}" authorId="{DBF2C97E-BA37-48A8-53F8-F17017F153D5}" created="2025-05-04T16:05:08.134">
    <pc:sldMkLst xmlns:pc="http://schemas.microsoft.com/office/powerpoint/2013/main/command">
      <pc:docMk/>
      <pc:sldMk cId="1906945524" sldId="283"/>
    </pc:sldMkLst>
    <p188:txBody>
      <a:bodyPr/>
      <a:lstStyle/>
      <a:p>
        <a:r>
          <a:rPr lang="en-US"/>
          <a:t>Lectures and readings -will discuss these; example from text used</a:t>
        </a:r>
      </a:p>
    </p188:txBody>
  </p188:cm>
</p188:cmLst>
</file>

<file path=ppt/comments/modernComment_11D_EB138A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58B7A5-8E6C-449B-8DB3-4BD2D2153F02}" authorId="{DBF2C97E-BA37-48A8-53F8-F17017F153D5}" created="2025-05-04T16:03:12.708">
    <pc:sldMkLst xmlns:pc="http://schemas.microsoft.com/office/powerpoint/2013/main/command">
      <pc:docMk/>
      <pc:sldMk cId="3943926390" sldId="285"/>
    </pc:sldMkLst>
    <p188:txBody>
      <a:bodyPr/>
      <a:lstStyle/>
      <a:p>
        <a:r>
          <a:rPr lang="en-US"/>
          <a:t>plan to discuss how to integrate the sustainability outcomes into the course outcomes for this course</a:t>
        </a:r>
      </a:p>
    </p188:txBody>
  </p188:cm>
</p188:cmLst>
</file>

<file path=ppt/comments/modernComment_11E_BA5D970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94D4EE-E8FD-4788-AC08-8078AB0A5647}" authorId="{DBF2C97E-BA37-48A8-53F8-F17017F153D5}" created="2025-05-04T16:09:26.50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26695694" sldId="286"/>
      <ac:spMk id="3" creationId="{91FE018E-719F-8F43-153E-E44E79C4C1F3}"/>
    </ac:deMkLst>
    <p188:txBody>
      <a:bodyPr/>
      <a:lstStyle/>
      <a:p>
        <a:r>
          <a:rPr lang="en-US"/>
          <a:t>Discuss how these are implemented in the clinical setting and tied to the course/classroom content </a:t>
        </a:r>
      </a:p>
    </p188:txBody>
  </p188:cm>
</p188:cmLst>
</file>

<file path=ppt/comments/modernComment_11F_46E980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D5F6851-B415-4A2A-A631-F793C5237BC4}" authorId="{DBF2C97E-BA37-48A8-53F8-F17017F153D5}" created="2025-05-04T16:13:59.170">
    <pc:sldMkLst xmlns:pc="http://schemas.microsoft.com/office/powerpoint/2013/main/command">
      <pc:docMk/>
      <pc:sldMk cId="1189708018" sldId="287"/>
    </pc:sldMkLst>
    <p188:txBody>
      <a:bodyPr/>
      <a:lstStyle/>
      <a:p>
        <a:r>
          <a:rPr lang="en-US"/>
          <a:t>Sustainability goal added to an assignment we already have related to Self-Care- add a personal sustainability goal and track progress throughout the semester; students will present with their self-care assignment; How did this affect their well-being?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B262CB-E5CC-428C-8C01-D85D4E76B6F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804B69-FC88-491F-BCCB-7FF06632EAF0}">
      <dgm:prSet/>
      <dgm:spPr/>
      <dgm:t>
        <a:bodyPr/>
        <a:lstStyle/>
        <a:p>
          <a:pPr>
            <a:defRPr cap="all"/>
          </a:pPr>
          <a:r>
            <a:rPr lang="en-US"/>
            <a:t>Implemented over 14 weeks</a:t>
          </a:r>
        </a:p>
      </dgm:t>
    </dgm:pt>
    <dgm:pt modelId="{939EA19A-A6CF-41B6-81F2-2C311ADF567C}" type="parTrans" cxnId="{2F753B23-4229-4CBE-8768-4A2958466632}">
      <dgm:prSet/>
      <dgm:spPr/>
      <dgm:t>
        <a:bodyPr/>
        <a:lstStyle/>
        <a:p>
          <a:endParaRPr lang="en-US"/>
        </a:p>
      </dgm:t>
    </dgm:pt>
    <dgm:pt modelId="{48433A5E-C210-455C-9F57-2DE8D218DC2F}" type="sibTrans" cxnId="{2F753B23-4229-4CBE-8768-4A2958466632}">
      <dgm:prSet/>
      <dgm:spPr/>
      <dgm:t>
        <a:bodyPr/>
        <a:lstStyle/>
        <a:p>
          <a:endParaRPr lang="en-US"/>
        </a:p>
      </dgm:t>
    </dgm:pt>
    <dgm:pt modelId="{356EA707-E1A0-436A-A895-77A9AB08D135}">
      <dgm:prSet/>
      <dgm:spPr/>
      <dgm:t>
        <a:bodyPr/>
        <a:lstStyle/>
        <a:p>
          <a:pPr>
            <a:defRPr cap="all"/>
          </a:pPr>
          <a:r>
            <a:rPr lang="en-US" dirty="0"/>
            <a:t>Students pick a goal for Implementing personal Sustainability and track their progress</a:t>
          </a:r>
        </a:p>
      </dgm:t>
    </dgm:pt>
    <dgm:pt modelId="{7319747E-FF39-4B77-83DC-B65DFC9961E9}" type="parTrans" cxnId="{DBFBE166-68D6-4ECA-AA0D-A01C5029AAD9}">
      <dgm:prSet/>
      <dgm:spPr/>
      <dgm:t>
        <a:bodyPr/>
        <a:lstStyle/>
        <a:p>
          <a:endParaRPr lang="en-US"/>
        </a:p>
      </dgm:t>
    </dgm:pt>
    <dgm:pt modelId="{5BA444E1-A86D-4EB0-A531-B07F42B9393B}" type="sibTrans" cxnId="{DBFBE166-68D6-4ECA-AA0D-A01C5029AAD9}">
      <dgm:prSet/>
      <dgm:spPr/>
      <dgm:t>
        <a:bodyPr/>
        <a:lstStyle/>
        <a:p>
          <a:endParaRPr lang="en-US"/>
        </a:p>
      </dgm:t>
    </dgm:pt>
    <dgm:pt modelId="{F8570110-BDBF-4E8F-9A97-490E6B909588}">
      <dgm:prSet/>
      <dgm:spPr/>
      <dgm:t>
        <a:bodyPr/>
        <a:lstStyle/>
        <a:p>
          <a:pPr>
            <a:defRPr cap="all"/>
          </a:pPr>
          <a:r>
            <a:rPr lang="en-US"/>
            <a:t>Present to their clinical groups at the end of the semester</a:t>
          </a:r>
        </a:p>
      </dgm:t>
    </dgm:pt>
    <dgm:pt modelId="{4A8FF2F8-DEF6-4F99-9C56-08756E1849CB}" type="parTrans" cxnId="{48A0BD1C-8E4F-4713-A39A-C8936E9F7C1D}">
      <dgm:prSet/>
      <dgm:spPr/>
      <dgm:t>
        <a:bodyPr/>
        <a:lstStyle/>
        <a:p>
          <a:endParaRPr lang="en-US"/>
        </a:p>
      </dgm:t>
    </dgm:pt>
    <dgm:pt modelId="{52276C29-10C9-4F9B-BB30-DA1BE368AAFE}" type="sibTrans" cxnId="{48A0BD1C-8E4F-4713-A39A-C8936E9F7C1D}">
      <dgm:prSet/>
      <dgm:spPr/>
      <dgm:t>
        <a:bodyPr/>
        <a:lstStyle/>
        <a:p>
          <a:endParaRPr lang="en-US"/>
        </a:p>
      </dgm:t>
    </dgm:pt>
    <dgm:pt modelId="{E29AA851-A278-4223-800B-9D8C49D5C24C}" type="pres">
      <dgm:prSet presAssocID="{9FB262CB-E5CC-428C-8C01-D85D4E76B6F1}" presName="outerComposite" presStyleCnt="0">
        <dgm:presLayoutVars>
          <dgm:chMax val="5"/>
          <dgm:dir/>
          <dgm:resizeHandles val="exact"/>
        </dgm:presLayoutVars>
      </dgm:prSet>
      <dgm:spPr/>
    </dgm:pt>
    <dgm:pt modelId="{ED3B2890-18AE-430D-BE17-12359AD6EBC4}" type="pres">
      <dgm:prSet presAssocID="{9FB262CB-E5CC-428C-8C01-D85D4E76B6F1}" presName="dummyMaxCanvas" presStyleCnt="0">
        <dgm:presLayoutVars/>
      </dgm:prSet>
      <dgm:spPr/>
    </dgm:pt>
    <dgm:pt modelId="{64EF9F0C-90C0-436D-87BA-CCEBA6B2E243}" type="pres">
      <dgm:prSet presAssocID="{9FB262CB-E5CC-428C-8C01-D85D4E76B6F1}" presName="ThreeNodes_1" presStyleLbl="node1" presStyleIdx="0" presStyleCnt="3">
        <dgm:presLayoutVars>
          <dgm:bulletEnabled val="1"/>
        </dgm:presLayoutVars>
      </dgm:prSet>
      <dgm:spPr/>
    </dgm:pt>
    <dgm:pt modelId="{2E5E9A9A-20B2-41A2-A684-BFB0637FE7A7}" type="pres">
      <dgm:prSet presAssocID="{9FB262CB-E5CC-428C-8C01-D85D4E76B6F1}" presName="ThreeNodes_2" presStyleLbl="node1" presStyleIdx="1" presStyleCnt="3">
        <dgm:presLayoutVars>
          <dgm:bulletEnabled val="1"/>
        </dgm:presLayoutVars>
      </dgm:prSet>
      <dgm:spPr/>
    </dgm:pt>
    <dgm:pt modelId="{E4D3A1CB-D618-46FC-AA58-8DA11E6E6699}" type="pres">
      <dgm:prSet presAssocID="{9FB262CB-E5CC-428C-8C01-D85D4E76B6F1}" presName="ThreeNodes_3" presStyleLbl="node1" presStyleIdx="2" presStyleCnt="3">
        <dgm:presLayoutVars>
          <dgm:bulletEnabled val="1"/>
        </dgm:presLayoutVars>
      </dgm:prSet>
      <dgm:spPr/>
    </dgm:pt>
    <dgm:pt modelId="{5D959CF6-F587-464B-8161-DD891A2A3EAD}" type="pres">
      <dgm:prSet presAssocID="{9FB262CB-E5CC-428C-8C01-D85D4E76B6F1}" presName="ThreeConn_1-2" presStyleLbl="fgAccFollowNode1" presStyleIdx="0" presStyleCnt="2">
        <dgm:presLayoutVars>
          <dgm:bulletEnabled val="1"/>
        </dgm:presLayoutVars>
      </dgm:prSet>
      <dgm:spPr/>
    </dgm:pt>
    <dgm:pt modelId="{37CAB27A-1D76-483D-9774-D037CC1F4FF8}" type="pres">
      <dgm:prSet presAssocID="{9FB262CB-E5CC-428C-8C01-D85D4E76B6F1}" presName="ThreeConn_2-3" presStyleLbl="fgAccFollowNode1" presStyleIdx="1" presStyleCnt="2">
        <dgm:presLayoutVars>
          <dgm:bulletEnabled val="1"/>
        </dgm:presLayoutVars>
      </dgm:prSet>
      <dgm:spPr/>
    </dgm:pt>
    <dgm:pt modelId="{E27105CB-7DC1-43FA-8E79-827F13B43784}" type="pres">
      <dgm:prSet presAssocID="{9FB262CB-E5CC-428C-8C01-D85D4E76B6F1}" presName="ThreeNodes_1_text" presStyleLbl="node1" presStyleIdx="2" presStyleCnt="3">
        <dgm:presLayoutVars>
          <dgm:bulletEnabled val="1"/>
        </dgm:presLayoutVars>
      </dgm:prSet>
      <dgm:spPr/>
    </dgm:pt>
    <dgm:pt modelId="{D77214BF-D90E-4FFB-89BD-1CF259D18E6C}" type="pres">
      <dgm:prSet presAssocID="{9FB262CB-E5CC-428C-8C01-D85D4E76B6F1}" presName="ThreeNodes_2_text" presStyleLbl="node1" presStyleIdx="2" presStyleCnt="3">
        <dgm:presLayoutVars>
          <dgm:bulletEnabled val="1"/>
        </dgm:presLayoutVars>
      </dgm:prSet>
      <dgm:spPr/>
    </dgm:pt>
    <dgm:pt modelId="{FBA407B5-61D5-466B-BE12-D8F675E74669}" type="pres">
      <dgm:prSet presAssocID="{9FB262CB-E5CC-428C-8C01-D85D4E76B6F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8A0BD1C-8E4F-4713-A39A-C8936E9F7C1D}" srcId="{9FB262CB-E5CC-428C-8C01-D85D4E76B6F1}" destId="{F8570110-BDBF-4E8F-9A97-490E6B909588}" srcOrd="2" destOrd="0" parTransId="{4A8FF2F8-DEF6-4F99-9C56-08756E1849CB}" sibTransId="{52276C29-10C9-4F9B-BB30-DA1BE368AAFE}"/>
    <dgm:cxn modelId="{2F753B23-4229-4CBE-8768-4A2958466632}" srcId="{9FB262CB-E5CC-428C-8C01-D85D4E76B6F1}" destId="{CB804B69-FC88-491F-BCCB-7FF06632EAF0}" srcOrd="0" destOrd="0" parTransId="{939EA19A-A6CF-41B6-81F2-2C311ADF567C}" sibTransId="{48433A5E-C210-455C-9F57-2DE8D218DC2F}"/>
    <dgm:cxn modelId="{DB7A1436-76E9-4945-8D19-81EE774D954D}" type="presOf" srcId="{356EA707-E1A0-436A-A895-77A9AB08D135}" destId="{2E5E9A9A-20B2-41A2-A684-BFB0637FE7A7}" srcOrd="0" destOrd="0" presId="urn:microsoft.com/office/officeart/2005/8/layout/vProcess5"/>
    <dgm:cxn modelId="{DBFBE166-68D6-4ECA-AA0D-A01C5029AAD9}" srcId="{9FB262CB-E5CC-428C-8C01-D85D4E76B6F1}" destId="{356EA707-E1A0-436A-A895-77A9AB08D135}" srcOrd="1" destOrd="0" parTransId="{7319747E-FF39-4B77-83DC-B65DFC9961E9}" sibTransId="{5BA444E1-A86D-4EB0-A531-B07F42B9393B}"/>
    <dgm:cxn modelId="{CD3DD057-0CF6-49D2-8F43-3EABDE5CEE69}" type="presOf" srcId="{5BA444E1-A86D-4EB0-A531-B07F42B9393B}" destId="{37CAB27A-1D76-483D-9774-D037CC1F4FF8}" srcOrd="0" destOrd="0" presId="urn:microsoft.com/office/officeart/2005/8/layout/vProcess5"/>
    <dgm:cxn modelId="{8D4E2B83-54EB-45D4-A815-523FB53FECC4}" type="presOf" srcId="{F8570110-BDBF-4E8F-9A97-490E6B909588}" destId="{FBA407B5-61D5-466B-BE12-D8F675E74669}" srcOrd="1" destOrd="0" presId="urn:microsoft.com/office/officeart/2005/8/layout/vProcess5"/>
    <dgm:cxn modelId="{ED29518B-017B-445F-AFEA-7185C0CC08C0}" type="presOf" srcId="{F8570110-BDBF-4E8F-9A97-490E6B909588}" destId="{E4D3A1CB-D618-46FC-AA58-8DA11E6E6699}" srcOrd="0" destOrd="0" presId="urn:microsoft.com/office/officeart/2005/8/layout/vProcess5"/>
    <dgm:cxn modelId="{BC07E095-A7A7-4AB6-9887-9B1DD725B18B}" type="presOf" srcId="{9FB262CB-E5CC-428C-8C01-D85D4E76B6F1}" destId="{E29AA851-A278-4223-800B-9D8C49D5C24C}" srcOrd="0" destOrd="0" presId="urn:microsoft.com/office/officeart/2005/8/layout/vProcess5"/>
    <dgm:cxn modelId="{6CBD47AB-6FEE-47F8-AD16-DE2B4206BDBF}" type="presOf" srcId="{356EA707-E1A0-436A-A895-77A9AB08D135}" destId="{D77214BF-D90E-4FFB-89BD-1CF259D18E6C}" srcOrd="1" destOrd="0" presId="urn:microsoft.com/office/officeart/2005/8/layout/vProcess5"/>
    <dgm:cxn modelId="{5F2F6BBF-13F0-4D3B-AB62-DF80ACA513EA}" type="presOf" srcId="{CB804B69-FC88-491F-BCCB-7FF06632EAF0}" destId="{64EF9F0C-90C0-436D-87BA-CCEBA6B2E243}" srcOrd="0" destOrd="0" presId="urn:microsoft.com/office/officeart/2005/8/layout/vProcess5"/>
    <dgm:cxn modelId="{6D225FC2-796B-4BAC-8D60-587E48BAF7B0}" type="presOf" srcId="{CB804B69-FC88-491F-BCCB-7FF06632EAF0}" destId="{E27105CB-7DC1-43FA-8E79-827F13B43784}" srcOrd="1" destOrd="0" presId="urn:microsoft.com/office/officeart/2005/8/layout/vProcess5"/>
    <dgm:cxn modelId="{D20373FF-DB21-4F86-B855-44749E3830B7}" type="presOf" srcId="{48433A5E-C210-455C-9F57-2DE8D218DC2F}" destId="{5D959CF6-F587-464B-8161-DD891A2A3EAD}" srcOrd="0" destOrd="0" presId="urn:microsoft.com/office/officeart/2005/8/layout/vProcess5"/>
    <dgm:cxn modelId="{516C0651-272F-4809-BB9D-7055A979C453}" type="presParOf" srcId="{E29AA851-A278-4223-800B-9D8C49D5C24C}" destId="{ED3B2890-18AE-430D-BE17-12359AD6EBC4}" srcOrd="0" destOrd="0" presId="urn:microsoft.com/office/officeart/2005/8/layout/vProcess5"/>
    <dgm:cxn modelId="{F8D81C01-E473-4A28-A0D3-E6B246C77DAD}" type="presParOf" srcId="{E29AA851-A278-4223-800B-9D8C49D5C24C}" destId="{64EF9F0C-90C0-436D-87BA-CCEBA6B2E243}" srcOrd="1" destOrd="0" presId="urn:microsoft.com/office/officeart/2005/8/layout/vProcess5"/>
    <dgm:cxn modelId="{295B6F81-267B-4DB1-9618-1C9D6851824F}" type="presParOf" srcId="{E29AA851-A278-4223-800B-9D8C49D5C24C}" destId="{2E5E9A9A-20B2-41A2-A684-BFB0637FE7A7}" srcOrd="2" destOrd="0" presId="urn:microsoft.com/office/officeart/2005/8/layout/vProcess5"/>
    <dgm:cxn modelId="{A77104F3-5E91-48B0-987D-0D7DCACC91B8}" type="presParOf" srcId="{E29AA851-A278-4223-800B-9D8C49D5C24C}" destId="{E4D3A1CB-D618-46FC-AA58-8DA11E6E6699}" srcOrd="3" destOrd="0" presId="urn:microsoft.com/office/officeart/2005/8/layout/vProcess5"/>
    <dgm:cxn modelId="{506FABEA-6E40-448D-A369-B1F56D54A3E6}" type="presParOf" srcId="{E29AA851-A278-4223-800B-9D8C49D5C24C}" destId="{5D959CF6-F587-464B-8161-DD891A2A3EAD}" srcOrd="4" destOrd="0" presId="urn:microsoft.com/office/officeart/2005/8/layout/vProcess5"/>
    <dgm:cxn modelId="{0EE0DB7D-ECFF-4A64-ADEC-2AB80392B783}" type="presParOf" srcId="{E29AA851-A278-4223-800B-9D8C49D5C24C}" destId="{37CAB27A-1D76-483D-9774-D037CC1F4FF8}" srcOrd="5" destOrd="0" presId="urn:microsoft.com/office/officeart/2005/8/layout/vProcess5"/>
    <dgm:cxn modelId="{B7B0D52E-252D-4E2E-9BE4-CC09865B2B7E}" type="presParOf" srcId="{E29AA851-A278-4223-800B-9D8C49D5C24C}" destId="{E27105CB-7DC1-43FA-8E79-827F13B43784}" srcOrd="6" destOrd="0" presId="urn:microsoft.com/office/officeart/2005/8/layout/vProcess5"/>
    <dgm:cxn modelId="{2B1A5027-8E1D-4ED8-AE2B-13B832708A3E}" type="presParOf" srcId="{E29AA851-A278-4223-800B-9D8C49D5C24C}" destId="{D77214BF-D90E-4FFB-89BD-1CF259D18E6C}" srcOrd="7" destOrd="0" presId="urn:microsoft.com/office/officeart/2005/8/layout/vProcess5"/>
    <dgm:cxn modelId="{3BFB5D0B-C2D8-4CC8-8425-373B58AFBC95}" type="presParOf" srcId="{E29AA851-A278-4223-800B-9D8C49D5C24C}" destId="{FBA407B5-61D5-466B-BE12-D8F675E7466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B35834-0603-A04B-A2D0-2387E3CE2C3D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D28F43-4C4E-7A4B-A1D2-E67D9F4730B4}">
      <dgm:prSet phldrT="[Text]"/>
      <dgm:spPr/>
      <dgm:t>
        <a:bodyPr/>
        <a:lstStyle/>
        <a:p>
          <a:r>
            <a:rPr lang="en-US" dirty="0"/>
            <a:t>Successful Sustainability Curriculum</a:t>
          </a:r>
        </a:p>
      </dgm:t>
    </dgm:pt>
    <dgm:pt modelId="{32EFA83F-080F-514A-918C-F63E84291AF6}" type="parTrans" cxnId="{9A98FF12-3B79-134B-A695-935EB77D8683}">
      <dgm:prSet/>
      <dgm:spPr/>
      <dgm:t>
        <a:bodyPr/>
        <a:lstStyle/>
        <a:p>
          <a:endParaRPr lang="en-US"/>
        </a:p>
      </dgm:t>
    </dgm:pt>
    <dgm:pt modelId="{FC1E494F-E8DB-E44E-9BD6-EBB29CD95159}" type="sibTrans" cxnId="{9A98FF12-3B79-134B-A695-935EB77D8683}">
      <dgm:prSet/>
      <dgm:spPr/>
      <dgm:t>
        <a:bodyPr/>
        <a:lstStyle/>
        <a:p>
          <a:endParaRPr lang="en-US"/>
        </a:p>
      </dgm:t>
    </dgm:pt>
    <dgm:pt modelId="{7D90C807-19BE-DE40-AD54-E455F6E1D0C8}">
      <dgm:prSet phldrT="[Text]" custT="1"/>
      <dgm:spPr/>
      <dgm:t>
        <a:bodyPr/>
        <a:lstStyle/>
        <a:p>
          <a:r>
            <a:rPr lang="en-US" sz="1800" dirty="0"/>
            <a:t>Systems thinking</a:t>
          </a:r>
        </a:p>
      </dgm:t>
    </dgm:pt>
    <dgm:pt modelId="{90A941F1-45F4-E74A-8D49-CF60B70CD904}" type="parTrans" cxnId="{03483EB8-D8BE-8A43-8E64-32A489F3A4A6}">
      <dgm:prSet/>
      <dgm:spPr/>
      <dgm:t>
        <a:bodyPr/>
        <a:lstStyle/>
        <a:p>
          <a:endParaRPr lang="en-US"/>
        </a:p>
      </dgm:t>
    </dgm:pt>
    <dgm:pt modelId="{DD3B5C71-3C38-F142-A0B6-CED14D9BCD6A}" type="sibTrans" cxnId="{03483EB8-D8BE-8A43-8E64-32A489F3A4A6}">
      <dgm:prSet/>
      <dgm:spPr/>
      <dgm:t>
        <a:bodyPr/>
        <a:lstStyle/>
        <a:p>
          <a:endParaRPr lang="en-US"/>
        </a:p>
      </dgm:t>
    </dgm:pt>
    <dgm:pt modelId="{A0C49CC2-8C95-C844-A3DC-830D006A26D3}">
      <dgm:prSet phldrT="[Text]" custT="1"/>
      <dgm:spPr/>
      <dgm:t>
        <a:bodyPr/>
        <a:lstStyle/>
        <a:p>
          <a:r>
            <a:rPr lang="en-US" sz="1800" dirty="0"/>
            <a:t>Anticipatory competence</a:t>
          </a:r>
        </a:p>
      </dgm:t>
    </dgm:pt>
    <dgm:pt modelId="{B5A639EC-43B4-E14F-BEA8-CFD1EA8B1C11}" type="parTrans" cxnId="{59F36986-C845-B041-8A26-D64D66F8EBB7}">
      <dgm:prSet/>
      <dgm:spPr/>
      <dgm:t>
        <a:bodyPr/>
        <a:lstStyle/>
        <a:p>
          <a:endParaRPr lang="en-US"/>
        </a:p>
      </dgm:t>
    </dgm:pt>
    <dgm:pt modelId="{24FB77DB-436A-C74B-8B99-86A2821D126F}" type="sibTrans" cxnId="{59F36986-C845-B041-8A26-D64D66F8EBB7}">
      <dgm:prSet/>
      <dgm:spPr/>
      <dgm:t>
        <a:bodyPr/>
        <a:lstStyle/>
        <a:p>
          <a:endParaRPr lang="en-US"/>
        </a:p>
      </dgm:t>
    </dgm:pt>
    <dgm:pt modelId="{38BE9D2C-0315-504B-8874-B9D6820742A6}">
      <dgm:prSet phldrT="[Text]" custT="1"/>
      <dgm:spPr/>
      <dgm:t>
        <a:bodyPr/>
        <a:lstStyle/>
        <a:p>
          <a:r>
            <a:rPr lang="en-US" sz="1800" dirty="0"/>
            <a:t>Normative competence</a:t>
          </a:r>
        </a:p>
      </dgm:t>
    </dgm:pt>
    <dgm:pt modelId="{E74CCA47-D9C1-834D-ACD6-57851F768D55}" type="parTrans" cxnId="{44818241-A3E0-004E-9BA5-A170E6E50C02}">
      <dgm:prSet/>
      <dgm:spPr/>
      <dgm:t>
        <a:bodyPr/>
        <a:lstStyle/>
        <a:p>
          <a:endParaRPr lang="en-US"/>
        </a:p>
      </dgm:t>
    </dgm:pt>
    <dgm:pt modelId="{53314E90-1217-A747-BE82-731863546F24}" type="sibTrans" cxnId="{44818241-A3E0-004E-9BA5-A170E6E50C02}">
      <dgm:prSet/>
      <dgm:spPr/>
      <dgm:t>
        <a:bodyPr/>
        <a:lstStyle/>
        <a:p>
          <a:endParaRPr lang="en-US"/>
        </a:p>
      </dgm:t>
    </dgm:pt>
    <dgm:pt modelId="{3D681DA5-5F38-6F4F-A7B2-D320A167E13A}">
      <dgm:prSet phldrT="[Text]" custT="1"/>
      <dgm:spPr/>
      <dgm:t>
        <a:bodyPr/>
        <a:lstStyle/>
        <a:p>
          <a:r>
            <a:rPr lang="en-US" sz="1800" dirty="0"/>
            <a:t>Strategic competence</a:t>
          </a:r>
        </a:p>
      </dgm:t>
    </dgm:pt>
    <dgm:pt modelId="{1F0D2071-0FE4-E644-AC44-E5524FEA7596}" type="parTrans" cxnId="{49A3C844-0E2D-C841-A40C-B06C42BB612C}">
      <dgm:prSet/>
      <dgm:spPr/>
      <dgm:t>
        <a:bodyPr/>
        <a:lstStyle/>
        <a:p>
          <a:endParaRPr lang="en-US"/>
        </a:p>
      </dgm:t>
    </dgm:pt>
    <dgm:pt modelId="{FA513AFA-0533-4F4D-B8C1-8D1DB8E59DF0}" type="sibTrans" cxnId="{49A3C844-0E2D-C841-A40C-B06C42BB612C}">
      <dgm:prSet/>
      <dgm:spPr/>
      <dgm:t>
        <a:bodyPr/>
        <a:lstStyle/>
        <a:p>
          <a:endParaRPr lang="en-US"/>
        </a:p>
      </dgm:t>
    </dgm:pt>
    <dgm:pt modelId="{CE6C02CF-82AE-0642-BFC6-5BEF0E067DAD}">
      <dgm:prSet custT="1"/>
      <dgm:spPr/>
      <dgm:t>
        <a:bodyPr/>
        <a:lstStyle/>
        <a:p>
          <a:r>
            <a:rPr lang="en-US" sz="1800" dirty="0"/>
            <a:t>Interpersonal competence</a:t>
          </a:r>
        </a:p>
      </dgm:t>
    </dgm:pt>
    <dgm:pt modelId="{F10F45A7-2381-894C-B519-E796E97E5C5F}" type="parTrans" cxnId="{AEDDA6DA-A174-A04E-AC99-8075D06DEFEA}">
      <dgm:prSet/>
      <dgm:spPr/>
      <dgm:t>
        <a:bodyPr/>
        <a:lstStyle/>
        <a:p>
          <a:endParaRPr lang="en-US"/>
        </a:p>
      </dgm:t>
    </dgm:pt>
    <dgm:pt modelId="{100C289A-69E0-9640-AA66-87A67FBDE7D7}" type="sibTrans" cxnId="{AEDDA6DA-A174-A04E-AC99-8075D06DEFEA}">
      <dgm:prSet/>
      <dgm:spPr/>
      <dgm:t>
        <a:bodyPr/>
        <a:lstStyle/>
        <a:p>
          <a:endParaRPr lang="en-US"/>
        </a:p>
      </dgm:t>
    </dgm:pt>
    <dgm:pt modelId="{A0CF8895-1224-5742-947B-326A8C96C016}" type="pres">
      <dgm:prSet presAssocID="{DAB35834-0603-A04B-A2D0-2387E3CE2C3D}" presName="composite" presStyleCnt="0">
        <dgm:presLayoutVars>
          <dgm:chMax val="1"/>
          <dgm:dir/>
          <dgm:resizeHandles val="exact"/>
        </dgm:presLayoutVars>
      </dgm:prSet>
      <dgm:spPr/>
    </dgm:pt>
    <dgm:pt modelId="{71D05D01-92B2-3546-8BF2-B0175C24AB55}" type="pres">
      <dgm:prSet presAssocID="{DAB35834-0603-A04B-A2D0-2387E3CE2C3D}" presName="radial" presStyleCnt="0">
        <dgm:presLayoutVars>
          <dgm:animLvl val="ctr"/>
        </dgm:presLayoutVars>
      </dgm:prSet>
      <dgm:spPr/>
    </dgm:pt>
    <dgm:pt modelId="{A85D1D6F-1F67-3845-9D65-73699B7B2507}" type="pres">
      <dgm:prSet presAssocID="{88D28F43-4C4E-7A4B-A1D2-E67D9F4730B4}" presName="centerShape" presStyleLbl="vennNode1" presStyleIdx="0" presStyleCnt="6"/>
      <dgm:spPr/>
    </dgm:pt>
    <dgm:pt modelId="{EE132B62-B75F-FF4E-B617-E30ABFCE1A1C}" type="pres">
      <dgm:prSet presAssocID="{7D90C807-19BE-DE40-AD54-E455F6E1D0C8}" presName="node" presStyleLbl="vennNode1" presStyleIdx="1" presStyleCnt="6">
        <dgm:presLayoutVars>
          <dgm:bulletEnabled val="1"/>
        </dgm:presLayoutVars>
      </dgm:prSet>
      <dgm:spPr/>
    </dgm:pt>
    <dgm:pt modelId="{877D72F7-5ED7-A744-A481-D11468F0CFB6}" type="pres">
      <dgm:prSet presAssocID="{A0C49CC2-8C95-C844-A3DC-830D006A26D3}" presName="node" presStyleLbl="vennNode1" presStyleIdx="2" presStyleCnt="6" custScaleX="119018" custScaleY="118263">
        <dgm:presLayoutVars>
          <dgm:bulletEnabled val="1"/>
        </dgm:presLayoutVars>
      </dgm:prSet>
      <dgm:spPr/>
    </dgm:pt>
    <dgm:pt modelId="{EA53AD01-E2B5-5D42-8276-15209021F1C9}" type="pres">
      <dgm:prSet presAssocID="{38BE9D2C-0315-504B-8874-B9D6820742A6}" presName="node" presStyleLbl="vennNode1" presStyleIdx="3" presStyleCnt="6" custScaleX="116120" custScaleY="116260">
        <dgm:presLayoutVars>
          <dgm:bulletEnabled val="1"/>
        </dgm:presLayoutVars>
      </dgm:prSet>
      <dgm:spPr/>
    </dgm:pt>
    <dgm:pt modelId="{BFA7C19E-0F82-C84F-9129-A50D56DC2F7C}" type="pres">
      <dgm:prSet presAssocID="{3D681DA5-5F38-6F4F-A7B2-D320A167E13A}" presName="node" presStyleLbl="vennNode1" presStyleIdx="4" presStyleCnt="6" custScaleX="109098" custScaleY="105686">
        <dgm:presLayoutVars>
          <dgm:bulletEnabled val="1"/>
        </dgm:presLayoutVars>
      </dgm:prSet>
      <dgm:spPr/>
    </dgm:pt>
    <dgm:pt modelId="{CE77A8AB-48C4-B248-AAB3-3D4802C2D3A0}" type="pres">
      <dgm:prSet presAssocID="{CE6C02CF-82AE-0642-BFC6-5BEF0E067DAD}" presName="node" presStyleLbl="vennNode1" presStyleIdx="5" presStyleCnt="6" custScaleX="124561" custScaleY="128090">
        <dgm:presLayoutVars>
          <dgm:bulletEnabled val="1"/>
        </dgm:presLayoutVars>
      </dgm:prSet>
      <dgm:spPr/>
    </dgm:pt>
  </dgm:ptLst>
  <dgm:cxnLst>
    <dgm:cxn modelId="{9A98FF12-3B79-134B-A695-935EB77D8683}" srcId="{DAB35834-0603-A04B-A2D0-2387E3CE2C3D}" destId="{88D28F43-4C4E-7A4B-A1D2-E67D9F4730B4}" srcOrd="0" destOrd="0" parTransId="{32EFA83F-080F-514A-918C-F63E84291AF6}" sibTransId="{FC1E494F-E8DB-E44E-9BD6-EBB29CD95159}"/>
    <dgm:cxn modelId="{913F5E34-882D-2146-B6D2-7C6148A3E516}" type="presOf" srcId="{A0C49CC2-8C95-C844-A3DC-830D006A26D3}" destId="{877D72F7-5ED7-A744-A481-D11468F0CFB6}" srcOrd="0" destOrd="0" presId="urn:microsoft.com/office/officeart/2005/8/layout/radial3"/>
    <dgm:cxn modelId="{CE76785F-45A7-B14B-A5ED-91E7593F99FE}" type="presOf" srcId="{CE6C02CF-82AE-0642-BFC6-5BEF0E067DAD}" destId="{CE77A8AB-48C4-B248-AAB3-3D4802C2D3A0}" srcOrd="0" destOrd="0" presId="urn:microsoft.com/office/officeart/2005/8/layout/radial3"/>
    <dgm:cxn modelId="{D3436441-07F6-7F4F-A73D-0CC36FA2E22B}" type="presOf" srcId="{DAB35834-0603-A04B-A2D0-2387E3CE2C3D}" destId="{A0CF8895-1224-5742-947B-326A8C96C016}" srcOrd="0" destOrd="0" presId="urn:microsoft.com/office/officeart/2005/8/layout/radial3"/>
    <dgm:cxn modelId="{44818241-A3E0-004E-9BA5-A170E6E50C02}" srcId="{88D28F43-4C4E-7A4B-A1D2-E67D9F4730B4}" destId="{38BE9D2C-0315-504B-8874-B9D6820742A6}" srcOrd="2" destOrd="0" parTransId="{E74CCA47-D9C1-834D-ACD6-57851F768D55}" sibTransId="{53314E90-1217-A747-BE82-731863546F24}"/>
    <dgm:cxn modelId="{49A3C844-0E2D-C841-A40C-B06C42BB612C}" srcId="{88D28F43-4C4E-7A4B-A1D2-E67D9F4730B4}" destId="{3D681DA5-5F38-6F4F-A7B2-D320A167E13A}" srcOrd="3" destOrd="0" parTransId="{1F0D2071-0FE4-E644-AC44-E5524FEA7596}" sibTransId="{FA513AFA-0533-4F4D-B8C1-8D1DB8E59DF0}"/>
    <dgm:cxn modelId="{ABC86659-23C6-C449-8677-376FB0A93B8A}" type="presOf" srcId="{3D681DA5-5F38-6F4F-A7B2-D320A167E13A}" destId="{BFA7C19E-0F82-C84F-9129-A50D56DC2F7C}" srcOrd="0" destOrd="0" presId="urn:microsoft.com/office/officeart/2005/8/layout/radial3"/>
    <dgm:cxn modelId="{59F36986-C845-B041-8A26-D64D66F8EBB7}" srcId="{88D28F43-4C4E-7A4B-A1D2-E67D9F4730B4}" destId="{A0C49CC2-8C95-C844-A3DC-830D006A26D3}" srcOrd="1" destOrd="0" parTransId="{B5A639EC-43B4-E14F-BEA8-CFD1EA8B1C11}" sibTransId="{24FB77DB-436A-C74B-8B99-86A2821D126F}"/>
    <dgm:cxn modelId="{7AB7138B-7B3E-1F4E-BB36-1458F3595FDB}" type="presOf" srcId="{88D28F43-4C4E-7A4B-A1D2-E67D9F4730B4}" destId="{A85D1D6F-1F67-3845-9D65-73699B7B2507}" srcOrd="0" destOrd="0" presId="urn:microsoft.com/office/officeart/2005/8/layout/radial3"/>
    <dgm:cxn modelId="{B2A3C99B-248A-2341-BE8A-620FC68594A2}" type="presOf" srcId="{38BE9D2C-0315-504B-8874-B9D6820742A6}" destId="{EA53AD01-E2B5-5D42-8276-15209021F1C9}" srcOrd="0" destOrd="0" presId="urn:microsoft.com/office/officeart/2005/8/layout/radial3"/>
    <dgm:cxn modelId="{03483EB8-D8BE-8A43-8E64-32A489F3A4A6}" srcId="{88D28F43-4C4E-7A4B-A1D2-E67D9F4730B4}" destId="{7D90C807-19BE-DE40-AD54-E455F6E1D0C8}" srcOrd="0" destOrd="0" parTransId="{90A941F1-45F4-E74A-8D49-CF60B70CD904}" sibTransId="{DD3B5C71-3C38-F142-A0B6-CED14D9BCD6A}"/>
    <dgm:cxn modelId="{AEDDA6DA-A174-A04E-AC99-8075D06DEFEA}" srcId="{88D28F43-4C4E-7A4B-A1D2-E67D9F4730B4}" destId="{CE6C02CF-82AE-0642-BFC6-5BEF0E067DAD}" srcOrd="4" destOrd="0" parTransId="{F10F45A7-2381-894C-B519-E796E97E5C5F}" sibTransId="{100C289A-69E0-9640-AA66-87A67FBDE7D7}"/>
    <dgm:cxn modelId="{1739FEF8-F092-CA45-B2AD-D501B41C6660}" type="presOf" srcId="{7D90C807-19BE-DE40-AD54-E455F6E1D0C8}" destId="{EE132B62-B75F-FF4E-B617-E30ABFCE1A1C}" srcOrd="0" destOrd="0" presId="urn:microsoft.com/office/officeart/2005/8/layout/radial3"/>
    <dgm:cxn modelId="{7C8DA2A9-E04C-F34A-942C-50F7045423AB}" type="presParOf" srcId="{A0CF8895-1224-5742-947B-326A8C96C016}" destId="{71D05D01-92B2-3546-8BF2-B0175C24AB55}" srcOrd="0" destOrd="0" presId="urn:microsoft.com/office/officeart/2005/8/layout/radial3"/>
    <dgm:cxn modelId="{5FF03AC3-E930-3A41-8A0F-34CBF4C5A67D}" type="presParOf" srcId="{71D05D01-92B2-3546-8BF2-B0175C24AB55}" destId="{A85D1D6F-1F67-3845-9D65-73699B7B2507}" srcOrd="0" destOrd="0" presId="urn:microsoft.com/office/officeart/2005/8/layout/radial3"/>
    <dgm:cxn modelId="{34BD9845-CB33-1740-9D09-78F70E8BF098}" type="presParOf" srcId="{71D05D01-92B2-3546-8BF2-B0175C24AB55}" destId="{EE132B62-B75F-FF4E-B617-E30ABFCE1A1C}" srcOrd="1" destOrd="0" presId="urn:microsoft.com/office/officeart/2005/8/layout/radial3"/>
    <dgm:cxn modelId="{1F712851-195A-514C-9CA2-8BD879CD1B1D}" type="presParOf" srcId="{71D05D01-92B2-3546-8BF2-B0175C24AB55}" destId="{877D72F7-5ED7-A744-A481-D11468F0CFB6}" srcOrd="2" destOrd="0" presId="urn:microsoft.com/office/officeart/2005/8/layout/radial3"/>
    <dgm:cxn modelId="{4F53FD0B-1DEF-6845-B66A-9DEEDD3D2849}" type="presParOf" srcId="{71D05D01-92B2-3546-8BF2-B0175C24AB55}" destId="{EA53AD01-E2B5-5D42-8276-15209021F1C9}" srcOrd="3" destOrd="0" presId="urn:microsoft.com/office/officeart/2005/8/layout/radial3"/>
    <dgm:cxn modelId="{A567BC14-6E3C-DD4B-9983-6CDA8EF25D66}" type="presParOf" srcId="{71D05D01-92B2-3546-8BF2-B0175C24AB55}" destId="{BFA7C19E-0F82-C84F-9129-A50D56DC2F7C}" srcOrd="4" destOrd="0" presId="urn:microsoft.com/office/officeart/2005/8/layout/radial3"/>
    <dgm:cxn modelId="{1C42E01C-791D-5949-B211-829D1A75CAFE}" type="presParOf" srcId="{71D05D01-92B2-3546-8BF2-B0175C24AB55}" destId="{CE77A8AB-48C4-B248-AAB3-3D4802C2D3A0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F9F0C-90C0-436D-87BA-CCEBA6B2E243}">
      <dsp:nvSpPr>
        <dsp:cNvPr id="0" name=""/>
        <dsp:cNvSpPr/>
      </dsp:nvSpPr>
      <dsp:spPr>
        <a:xfrm>
          <a:off x="0" y="0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Implemented over 14 weeks</a:t>
          </a:r>
        </a:p>
      </dsp:txBody>
      <dsp:txXfrm>
        <a:off x="36841" y="36841"/>
        <a:ext cx="7931345" cy="1184159"/>
      </dsp:txXfrm>
    </dsp:sp>
    <dsp:sp modelId="{2E5E9A9A-20B2-41A2-A684-BFB0637FE7A7}">
      <dsp:nvSpPr>
        <dsp:cNvPr id="0" name=""/>
        <dsp:cNvSpPr/>
      </dsp:nvSpPr>
      <dsp:spPr>
        <a:xfrm>
          <a:off x="819587" y="1467481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/>
            <a:t>Students pick a goal for Implementing personal Sustainability and track their progress</a:t>
          </a:r>
        </a:p>
      </dsp:txBody>
      <dsp:txXfrm>
        <a:off x="856428" y="1504322"/>
        <a:ext cx="7577788" cy="1184159"/>
      </dsp:txXfrm>
    </dsp:sp>
    <dsp:sp modelId="{E4D3A1CB-D618-46FC-AA58-8DA11E6E6699}">
      <dsp:nvSpPr>
        <dsp:cNvPr id="0" name=""/>
        <dsp:cNvSpPr/>
      </dsp:nvSpPr>
      <dsp:spPr>
        <a:xfrm>
          <a:off x="1639174" y="2934963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Present to their clinical groups at the end of the semester</a:t>
          </a:r>
        </a:p>
      </dsp:txBody>
      <dsp:txXfrm>
        <a:off x="1676015" y="2971804"/>
        <a:ext cx="7577788" cy="1184159"/>
      </dsp:txXfrm>
    </dsp:sp>
    <dsp:sp modelId="{5D959CF6-F587-464B-8161-DD891A2A3EAD}">
      <dsp:nvSpPr>
        <dsp:cNvPr id="0" name=""/>
        <dsp:cNvSpPr/>
      </dsp:nvSpPr>
      <dsp:spPr>
        <a:xfrm>
          <a:off x="8471057" y="953863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55016" y="953863"/>
        <a:ext cx="449678" cy="615241"/>
      </dsp:txXfrm>
    </dsp:sp>
    <dsp:sp modelId="{37CAB27A-1D76-483D-9774-D037CC1F4FF8}">
      <dsp:nvSpPr>
        <dsp:cNvPr id="0" name=""/>
        <dsp:cNvSpPr/>
      </dsp:nvSpPr>
      <dsp:spPr>
        <a:xfrm>
          <a:off x="9290644" y="2412959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74603" y="2412959"/>
        <a:ext cx="449678" cy="615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D1D6F-1F67-3845-9D65-73699B7B2507}">
      <dsp:nvSpPr>
        <dsp:cNvPr id="0" name=""/>
        <dsp:cNvSpPr/>
      </dsp:nvSpPr>
      <dsp:spPr>
        <a:xfrm>
          <a:off x="2527199" y="1281206"/>
          <a:ext cx="3116791" cy="31167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Successful Sustainability Curriculum</a:t>
          </a:r>
        </a:p>
      </dsp:txBody>
      <dsp:txXfrm>
        <a:off x="2983642" y="1737649"/>
        <a:ext cx="2203905" cy="2203905"/>
      </dsp:txXfrm>
    </dsp:sp>
    <dsp:sp modelId="{EE132B62-B75F-FF4E-B617-E30ABFCE1A1C}">
      <dsp:nvSpPr>
        <dsp:cNvPr id="0" name=""/>
        <dsp:cNvSpPr/>
      </dsp:nvSpPr>
      <dsp:spPr>
        <a:xfrm>
          <a:off x="3306397" y="32811"/>
          <a:ext cx="1558395" cy="15583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Systems thinking</a:t>
          </a:r>
        </a:p>
      </dsp:txBody>
      <dsp:txXfrm>
        <a:off x="3534619" y="261033"/>
        <a:ext cx="1101951" cy="1101951"/>
      </dsp:txXfrm>
    </dsp:sp>
    <dsp:sp modelId="{877D72F7-5ED7-A744-A481-D11468F0CFB6}">
      <dsp:nvSpPr>
        <dsp:cNvPr id="0" name=""/>
        <dsp:cNvSpPr/>
      </dsp:nvSpPr>
      <dsp:spPr>
        <a:xfrm>
          <a:off x="5086565" y="1291539"/>
          <a:ext cx="1854771" cy="18430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Anticipatory competence</a:t>
          </a:r>
        </a:p>
      </dsp:txBody>
      <dsp:txXfrm>
        <a:off x="5358190" y="1561441"/>
        <a:ext cx="1311521" cy="1303201"/>
      </dsp:txXfrm>
    </dsp:sp>
    <dsp:sp modelId="{EA53AD01-E2B5-5D42-8276-15209021F1C9}">
      <dsp:nvSpPr>
        <dsp:cNvPr id="0" name=""/>
        <dsp:cNvSpPr/>
      </dsp:nvSpPr>
      <dsp:spPr>
        <a:xfrm>
          <a:off x="4372580" y="3574064"/>
          <a:ext cx="1809609" cy="18117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Normative competence</a:t>
          </a:r>
        </a:p>
      </dsp:txBody>
      <dsp:txXfrm>
        <a:off x="4637591" y="3839395"/>
        <a:ext cx="1279587" cy="1281129"/>
      </dsp:txXfrm>
    </dsp:sp>
    <dsp:sp modelId="{BFA7C19E-0F82-C84F-9129-A50D56DC2F7C}">
      <dsp:nvSpPr>
        <dsp:cNvPr id="0" name=""/>
        <dsp:cNvSpPr/>
      </dsp:nvSpPr>
      <dsp:spPr>
        <a:xfrm>
          <a:off x="2043716" y="3656456"/>
          <a:ext cx="1700178" cy="16470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Strategic competence</a:t>
          </a:r>
        </a:p>
      </dsp:txBody>
      <dsp:txXfrm>
        <a:off x="2292701" y="3897654"/>
        <a:ext cx="1202208" cy="1164610"/>
      </dsp:txXfrm>
    </dsp:sp>
    <dsp:sp modelId="{CE77A8AB-48C4-B248-AAB3-3D4802C2D3A0}">
      <dsp:nvSpPr>
        <dsp:cNvPr id="0" name=""/>
        <dsp:cNvSpPr/>
      </dsp:nvSpPr>
      <dsp:spPr>
        <a:xfrm>
          <a:off x="1186663" y="1214967"/>
          <a:ext cx="1941153" cy="19961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Interpersonal competence</a:t>
          </a:r>
        </a:p>
      </dsp:txBody>
      <dsp:txXfrm>
        <a:off x="1470938" y="1507296"/>
        <a:ext cx="1372603" cy="1411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201DD-4C3C-4594-9C52-942DD7CF5BD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003E2-FA54-4329-9C81-692429E4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64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Dean, College of Global Futures – Arizona State University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003E2-FA54-4329-9C81-692429E458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3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Janet Moore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003E2-FA54-4329-9C81-692429E458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0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EA489-EEAE-9CB2-D0FF-1DB8185B6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A2A52-8629-E1F3-CE41-3C63DCAB6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E0F5-F274-3070-50E0-95756412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9CE7-6FE1-40C3-5E12-D3CE3F6A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0B536-0E22-11B1-D0E0-43342772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2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8638F-37C1-9B26-D4F0-EB9A1051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A415B-8DD3-6557-540F-2664595F8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3FD88-602B-15E1-F0AC-AD1F4944E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2A0E0-6F21-F4F9-77A7-07EC21033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F4B2A-43E0-13BD-4AF3-05FE4ABA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2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12E82-A62D-F812-C39D-09259D5CD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18BD9-88E9-9515-7942-236750A11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3EBF-BDC1-E76A-50D7-71ED69400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58230-44ED-4100-3E93-2A9F1C63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8E2FF-226C-FA65-A863-00369C4F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91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9ED3F-DE28-705A-AB0B-4F72FC30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DD9A4-485F-9EE9-BEAD-FD6BCDB3D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B8285-9112-7E40-3390-9D956C7A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80A1E-CF37-D9B7-9018-5E3EF2EE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B57A0-6AA6-5C8A-CD85-C2E06298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9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9BBDF-A424-E4EF-FEF9-6D1625F3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DDF0-5515-84C5-27C1-D1B36EB7B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520CE-6066-28CF-1A3D-3F22F2DB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ED5A6-BEA2-81EA-B913-5A568C4EE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E1A4F-CA88-03E4-94B3-2943F714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2294-A924-E197-5404-E7F0F8D4C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F38E5-8D02-F663-FF30-172C54E30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558C9-3689-058F-66F4-761376446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C5D22-5812-24C1-CB9F-3592F516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94CA1-CD34-5A4D-EC02-75111DCB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50EC4-E726-205F-05D5-6A7FA337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D419-65F9-E41D-A01F-243A04E9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B390C-F425-E3BE-7055-C18CAEF9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0B23B-B0A2-A497-C18B-C822D4118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DD546-7DA8-DC81-EB91-88180CC5C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F8AF2-7ED5-9B84-3B35-369AF92BA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014EDF-7005-E932-FD98-A80215F4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6AC88A-8BE8-1924-4367-C55021EE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EB681-C830-F79B-CB3D-48511538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6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B187-954B-E7F4-507F-D8E55688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E98DF-ECB8-1AF3-A78F-07C845914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89859-41BF-7691-525B-BC0EAF7B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69F2E-A339-7AB9-5D18-49FF18E6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7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AC6024-F588-5F25-9552-2C68DF8A2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612568-D03D-8466-54CF-B94EB03E5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4E62E-3622-72E9-F068-2EC4D219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2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4320-4DF9-DBDD-39A7-D0767AF8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C2610-5919-687E-9ED8-515437FC2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1E286-307E-2D13-E8F0-F5E1CA352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F0965-FA6E-B5F4-83B2-8015EDD0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E615F-777A-4463-7698-6DAF6F47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7AABF-B385-7F87-32E2-AE750034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26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657C-C2D0-7441-0DD8-501E4019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7BDEF-07E4-B6BD-3D45-43622CC05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FFD44-C729-951F-B205-03F208CE1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6D714-337C-D683-39E8-2DD842C7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A7756-CFFE-990F-DDEC-A0D23EEEA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2FC5C-5779-8502-C974-DFA1E396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8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168A8-439B-C13A-B701-8B570A6B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FBC93-4CD0-21DD-DAE9-0178E1AAF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351AE-3251-9BB6-DF9D-1E1B89519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1AC16-43BA-405D-897E-EE32928731E1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2D63-8DAF-B523-D249-BAFED50FF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AE9C3-D53C-B9DC-AD38-C109B4987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E0738-9F22-406B-8450-94B1DD6BE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9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00_AFAE73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res.org/what-we-do/community-health/climate-resilient-health-clinics/#floods" TargetMode="External"/><Relationship Id="rId2" Type="http://schemas.microsoft.com/office/2018/10/relationships/comments" Target="../comments/modernComment_11E_BA5D970E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9_F794BE6C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2071-1050/12/2/542" TargetMode="External"/><Relationship Id="rId2" Type="http://schemas.openxmlformats.org/officeDocument/2006/relationships/hyperlink" Target="https://www.sciencedirect.com/science/article/pii/S0959652617314750?casa_token=A25Wx62m6ZcAAAAA:DQ7_d9jgIwbTcbJiPV-UGj0RToO2rqwUFcCatdzuLgH8qYPGp1G7Oevjt7Zz0l-CNDR44qj3T1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dpi.com/2071-1050/5/4/1725" TargetMode="External"/><Relationship Id="rId5" Type="http://schemas.openxmlformats.org/officeDocument/2006/relationships/hyperlink" Target="https://www.emerald.com/insight/content/doi/10.1108/IJSHE-02-2013-0013/full/html?casa_token=wBw2R5QXbdYAAAAA:-U62g85v7093MOJ35gpofG2cj7-ZzKlsT0_JGGQ158nV1pNpmSC6lZAHkYok257m0d-pW73L4cY-TDtLn9lHipjxKPn7CM0ECFunUFCcFzfyzDVeGFgd" TargetMode="External"/><Relationship Id="rId4" Type="http://schemas.openxmlformats.org/officeDocument/2006/relationships/hyperlink" Target="https://www.emerald.com/insight/content/doi/10.1108/IJSHE-10-2013-0132/full/html?casa_token=_pGmkWWblgcAAAAA:X4PjgwogLqQP0YUpsJeJdeGI7ngOBOmISGrTpRehA-7wxKtPL5S2M3EOCiQu5KLBW2nYAOIi6Gmji-Dkpr4JvGRZpBIddKdy5W_-p9ExEX5EJ2eFyvyB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D_EB138A7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A_5D76260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8/10/relationships/comments" Target="../comments/modernComment_11B_71A9ADF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microsoft.com/office/2018/10/relationships/comments" Target="../comments/modernComment_11F_46E980F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C75B90-359F-9956-C40A-2C866CC043C0}"/>
              </a:ext>
            </a:extLst>
          </p:cNvPr>
          <p:cNvSpPr txBox="1"/>
          <p:nvPr/>
        </p:nvSpPr>
        <p:spPr>
          <a:xfrm>
            <a:off x="1" y="52763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Integrating Sustainability into the Curriculum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D6B899-0C09-BF0D-36F5-B90F341094CD}"/>
              </a:ext>
            </a:extLst>
          </p:cNvPr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Susan W. Lally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Clinical Associate Professor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College of Nursing</a:t>
            </a:r>
            <a:endParaRPr lang="en-US" sz="2400" dirty="0"/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5E0CB228-1DC7-86E6-9F69-23C4799B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73031"/>
            <a:ext cx="5940676" cy="28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| Sustainability | ECU">
            <a:extLst>
              <a:ext uri="{FF2B5EF4-FFF2-40B4-BE49-F238E27FC236}">
                <a16:creationId xmlns:a16="http://schemas.microsoft.com/office/drawing/2014/main" id="{39B3679A-25D1-6C07-1794-C11DB458B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1"/>
          <a:stretch/>
        </p:blipFill>
        <p:spPr bwMode="auto">
          <a:xfrm>
            <a:off x="5940676" y="2498201"/>
            <a:ext cx="6096000" cy="23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4455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EC264-331F-391C-7678-B93F5F10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Clinical Assignments and Post conference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E018E-719F-8F43-153E-E44E79C4C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48" y="1858122"/>
            <a:ext cx="11478068" cy="4704149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>
                <a:latin typeface="Calibri"/>
                <a:ea typeface="Calibri"/>
                <a:cs typeface="Calibri"/>
              </a:rPr>
              <a:t>Students complete a mental status assessment that includes assessment of Social determinants of health and environmental assessment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Students assess for eco-anxiety</a:t>
            </a:r>
          </a:p>
          <a:p>
            <a:pPr marR="0" lvl="0">
              <a:lnSpc>
                <a:spcPct val="115000"/>
              </a:lnSpc>
            </a:pPr>
            <a:r>
              <a:rPr lang="en-US" sz="2400" dirty="0">
                <a:effectLst/>
                <a:latin typeface="Calibri"/>
                <a:ea typeface="Calibri"/>
                <a:cs typeface="Times New Roman"/>
              </a:rPr>
              <a:t>Perform an environmental assessment with a client; identify mental health consequences related to the environment; Complete a disaster plan with the client; students can go to the website below and print</a:t>
            </a:r>
          </a:p>
          <a:p>
            <a:pPr marR="0"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/>
                <a:ea typeface="Calibri"/>
                <a:cs typeface="Times New Roman"/>
                <a:hlinkClick r:id="rId3"/>
              </a:rPr>
              <a:t>https://www.americares.org/what-we-do/community-health/climate-resilient-health-clinics/#floods</a:t>
            </a:r>
            <a:r>
              <a:rPr lang="en-US" sz="2400" dirty="0">
                <a:effectLst/>
                <a:latin typeface="Calibri"/>
                <a:ea typeface="Calibri"/>
                <a:cs typeface="Times New Roman"/>
              </a:rPr>
              <a:t>  (contains education related to Heat, Floods, Hurricanes, Wildfires/Smoke)</a:t>
            </a:r>
          </a:p>
          <a:p>
            <a:pPr>
              <a:lnSpc>
                <a:spcPct val="114999"/>
              </a:lnSpc>
              <a:spcAft>
                <a:spcPts val="1000"/>
              </a:spcAft>
            </a:pPr>
            <a:r>
              <a:rPr lang="en-US" sz="2400" dirty="0">
                <a:latin typeface="Calibri"/>
                <a:ea typeface="Calibri"/>
                <a:cs typeface="Times New Roman"/>
              </a:rPr>
              <a:t>Unit assessment (Psychiatric clinical site): does the site have any resources r/t sustainability? What are nurses' responsibilities? How could they implement sustainable goals/practice?</a:t>
            </a:r>
          </a:p>
        </p:txBody>
      </p:sp>
    </p:spTree>
    <p:extLst>
      <p:ext uri="{BB962C8B-B14F-4D97-AF65-F5344CB8AC3E}">
        <p14:creationId xmlns:p14="http://schemas.microsoft.com/office/powerpoint/2010/main" val="31266956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7514A-ABC3-1038-6505-4A32C4B1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Reflective Journaling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00530-13E6-8BBF-FD3E-6FBF3E011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4" y="1720174"/>
            <a:ext cx="5036285" cy="4937280"/>
          </a:xfrm>
        </p:spPr>
        <p:txBody>
          <a:bodyPr anchor="ctr">
            <a:normAutofit lnSpcReduction="10000"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2000" b="1" dirty="0">
                <a:effectLst/>
                <a:latin typeface="Calibri"/>
                <a:ea typeface="Calibri"/>
                <a:cs typeface="Times New Roman"/>
              </a:rPr>
              <a:t>Week 7</a:t>
            </a:r>
            <a:endParaRPr lang="en-US" sz="20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2000" b="1" dirty="0">
                <a:effectLst/>
                <a:latin typeface="Calibri"/>
                <a:ea typeface="Calibri"/>
                <a:cs typeface="Times New Roman"/>
              </a:rPr>
              <a:t>Journal #7 Activity/Prompt:</a:t>
            </a:r>
            <a:endParaRPr lang="en-US" sz="2000" dirty="0">
              <a:effectLst/>
              <a:latin typeface="Calibri"/>
              <a:ea typeface="Calibri"/>
              <a:cs typeface="Times New Roman"/>
            </a:endParaRPr>
          </a:p>
          <a:p>
            <a:pPr marL="0" marR="0" lvl="0" indent="0"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/>
                <a:ea typeface="Calibri"/>
                <a:cs typeface="Times New Roman"/>
              </a:rPr>
              <a:t>1) Take a walk outside this week and notice anything that speaks to you about resilience. For example, you might see a tree that has fallen, and new growth is sprouting from some of its’ branches. The new growth might symbolize resilience to you.</a:t>
            </a:r>
          </a:p>
          <a:p>
            <a:pPr marL="0" marR="0">
              <a:spcAft>
                <a:spcPts val="800"/>
              </a:spcAft>
              <a:buNone/>
            </a:pPr>
            <a:endParaRPr lang="en-US" sz="2000" dirty="0">
              <a:effectLst/>
              <a:latin typeface="Calibri"/>
              <a:ea typeface="Calibri"/>
              <a:cs typeface="Times New Roman"/>
            </a:endParaRPr>
          </a:p>
          <a:p>
            <a:pPr marL="0" marR="0" lvl="0" indent="0"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/>
                <a:ea typeface="Calibri"/>
                <a:cs typeface="Times New Roman"/>
              </a:rPr>
              <a:t>2) Reflect on your experience. Explain why this represents resilience to you. Then, think about yourself and describe a time where you have felt resilient or demonstrated resilience in your own life.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E53A1-36BB-E2EE-0D83-A0E9F9993CCC}"/>
              </a:ext>
            </a:extLst>
          </p:cNvPr>
          <p:cNvSpPr txBox="1"/>
          <p:nvPr/>
        </p:nvSpPr>
        <p:spPr>
          <a:xfrm>
            <a:off x="6864078" y="3982959"/>
            <a:ext cx="4305781" cy="258532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"I noticed all the daffodils blooming after winter. They still managed to push through after a cold winter. This reminded me of </a:t>
            </a:r>
            <a:r>
              <a:rPr lang="en-US">
                <a:ea typeface="Calibri"/>
                <a:cs typeface="Calibri"/>
              </a:rPr>
              <a:t>resilience</a:t>
            </a:r>
            <a:r>
              <a:rPr lang="en-US" dirty="0">
                <a:ea typeface="Calibri"/>
                <a:cs typeface="Calibri"/>
              </a:rPr>
              <a:t> because they overcame the cold and still showed up their vibrant yellow. They rose even in challenges. This made me related to a time I overcame the challenge of losing my father. In a dark season of my life, I still managed to blossom."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C73F-1C86-9999-057D-8ED8FA99ACF1}"/>
              </a:ext>
            </a:extLst>
          </p:cNvPr>
          <p:cNvSpPr txBox="1"/>
          <p:nvPr/>
        </p:nvSpPr>
        <p:spPr>
          <a:xfrm>
            <a:off x="5896481" y="1933739"/>
            <a:ext cx="4807350" cy="1754326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"Seeing butterflies around reminded me of transformation and growth because of how much they change after being a caterpillar. This makes me think of how much personal growth I've had since being in college and how far I've made it through nursing school and learned so much."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1537204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6935-23B8-EE69-E75F-59C81393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6840"/>
            <a:ext cx="10515600" cy="723777"/>
          </a:xfrm>
        </p:spPr>
        <p:txBody>
          <a:bodyPr/>
          <a:lstStyle/>
          <a:p>
            <a:pPr algn="ctr"/>
            <a:r>
              <a:rPr lang="en-US" dirty="0"/>
              <a:t>Tree Trail Assignment –Extra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D405F-B98F-B7C7-4735-153F269F5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99" y="4937272"/>
            <a:ext cx="3075939" cy="1823019"/>
          </a:xfrm>
        </p:spPr>
        <p:txBody>
          <a:bodyPr>
            <a:noAutofit/>
          </a:bodyPr>
          <a:lstStyle/>
          <a:p>
            <a:r>
              <a:rPr lang="en-US" sz="1400" b="0" dirty="0">
                <a:latin typeface="Aptos" panose="020B0004020202020204" pitchFamily="34" charset="0"/>
              </a:rPr>
              <a:t>“</a:t>
            </a:r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first tree along the </a:t>
            </a:r>
            <a:r>
              <a:rPr lang="en-US" sz="1400" b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trail which is the American Holly topped all trees for me along the trail. This tree reminded me of a tree outside of the house I grew up in. I would climb that tree for hours and this just brought back a lot of memories! Who would've thought I'd be climbing a tree again </a:t>
            </a:r>
            <a:r>
              <a:rPr lang="en-US" sz="1400" b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haha</a:t>
            </a:r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“</a:t>
            </a:r>
            <a:endParaRPr lang="en-US" sz="1400" b="0" dirty="0">
              <a:latin typeface="Aptos" panose="020B00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C86FB-755C-D66A-A95D-FED08069D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4260" y="798538"/>
            <a:ext cx="2813619" cy="823912"/>
          </a:xfrm>
        </p:spPr>
        <p:txBody>
          <a:bodyPr>
            <a:normAutofit lnSpcReduction="10000"/>
          </a:bodyPr>
          <a:lstStyle/>
          <a:p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American Holly tree was my favorite because it reminds me of the one my mom had planted in our front yard as a kid.”</a:t>
            </a:r>
            <a:endParaRPr lang="en-US" sz="1400" b="0" dirty="0"/>
          </a:p>
        </p:txBody>
      </p:sp>
      <p:pic>
        <p:nvPicPr>
          <p:cNvPr id="11" name="Content Placeholder 10" descr="A person standing in a garden&#10;&#10;AI-generated content may be incorrect.">
            <a:extLst>
              <a:ext uri="{FF2B5EF4-FFF2-40B4-BE49-F238E27FC236}">
                <a16:creationId xmlns:a16="http://schemas.microsoft.com/office/drawing/2014/main" id="{9E4219D0-D81B-81A3-9610-3A454D09B3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0143" y="2898007"/>
            <a:ext cx="3254548" cy="2611513"/>
          </a:xfrm>
        </p:spPr>
      </p:pic>
      <p:pic>
        <p:nvPicPr>
          <p:cNvPr id="13" name="Picture 12" descr="A person standing in a tree&#10;&#10;AI-generated content may be incorrect.">
            <a:extLst>
              <a:ext uri="{FF2B5EF4-FFF2-40B4-BE49-F238E27FC236}">
                <a16:creationId xmlns:a16="http://schemas.microsoft.com/office/drawing/2014/main" id="{F608A256-CD77-5EA2-BB3D-FE2C52FF5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94" y="1889268"/>
            <a:ext cx="3110707" cy="2763442"/>
          </a:xfrm>
          <a:prstGeom prst="rect">
            <a:avLst/>
          </a:prstGeom>
        </p:spPr>
      </p:pic>
      <p:pic>
        <p:nvPicPr>
          <p:cNvPr id="18" name="Picture 17" descr="A person from a tree&#10;&#10;AI-generated content may be incorrect.">
            <a:extLst>
              <a:ext uri="{FF2B5EF4-FFF2-40B4-BE49-F238E27FC236}">
                <a16:creationId xmlns:a16="http://schemas.microsoft.com/office/drawing/2014/main" id="{C2D415BC-AAB3-D521-C8EB-7E8715FAA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28" y="2109391"/>
            <a:ext cx="2995684" cy="29956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A48AB9-6389-2318-DAC7-40DC96362EBF}"/>
              </a:ext>
            </a:extLst>
          </p:cNvPr>
          <p:cNvSpPr txBox="1"/>
          <p:nvPr/>
        </p:nvSpPr>
        <p:spPr>
          <a:xfrm>
            <a:off x="5862722" y="916482"/>
            <a:ext cx="28764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ptos" panose="020B0004020202020204" pitchFamily="34" charset="0"/>
              </a:rPr>
              <a:t>“This is the southern magnolia, and I love it cause it’s massive and it has the most beautiful flowers!!! </a:t>
            </a:r>
          </a:p>
          <a:p>
            <a:r>
              <a:rPr lang="en-US" sz="1400" dirty="0">
                <a:latin typeface="Aptos" panose="020B0004020202020204" pitchFamily="34" charset="0"/>
              </a:rPr>
              <a:t>I will be planting one when I become a homeowner”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898753-ADF1-69AC-BD7F-78E5264411C4}"/>
              </a:ext>
            </a:extLst>
          </p:cNvPr>
          <p:cNvSpPr txBox="1"/>
          <p:nvPr/>
        </p:nvSpPr>
        <p:spPr>
          <a:xfrm>
            <a:off x="9196316" y="1115250"/>
            <a:ext cx="29956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ptos" panose="020B0004020202020204" pitchFamily="34" charset="0"/>
              </a:rPr>
              <a:t>“My favorite tree is the Gingko, and a fun fact about this tree is that they are living fossils, being dated to around 270 million years ago! (It also can cause bleeding as an herbal supplement 🤭 shout out pharm)” </a:t>
            </a:r>
          </a:p>
        </p:txBody>
      </p:sp>
      <p:pic>
        <p:nvPicPr>
          <p:cNvPr id="24" name="Picture 23" descr="A person standing next to a tree&#10;&#10;AI-generated content may be incorrect.">
            <a:extLst>
              <a:ext uri="{FF2B5EF4-FFF2-40B4-BE49-F238E27FC236}">
                <a16:creationId xmlns:a16="http://schemas.microsoft.com/office/drawing/2014/main" id="{942FBA43-705C-8F24-BF7F-BF115E1AD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53" y="4493075"/>
            <a:ext cx="2510196" cy="22672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2D5B78-0E05-8A8A-1C09-2EABDF19A7F5}"/>
              </a:ext>
            </a:extLst>
          </p:cNvPr>
          <p:cNvSpPr txBox="1"/>
          <p:nvPr/>
        </p:nvSpPr>
        <p:spPr>
          <a:xfrm>
            <a:off x="5862722" y="5257562"/>
            <a:ext cx="351970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ptos" panose="020B0004020202020204" pitchFamily="34" charset="0"/>
              </a:rPr>
              <a:t>“This white oak tree was my favorite because I liked its height and size. White oaks live for hundreds of years and are a keystone species. I used to have a white oak of similar size in my front yard. Unfortunately, the tree had to be removed after Hurricane Florence”</a:t>
            </a:r>
          </a:p>
        </p:txBody>
      </p:sp>
      <p:pic>
        <p:nvPicPr>
          <p:cNvPr id="30" name="Content Placeholder 29" descr="A person sitting in a tree&#10;&#10;AI-generated content may be incorrect.">
            <a:extLst>
              <a:ext uri="{FF2B5EF4-FFF2-40B4-BE49-F238E27FC236}">
                <a16:creationId xmlns:a16="http://schemas.microsoft.com/office/drawing/2014/main" id="{779FB1E1-5EA2-A5BD-02D1-8BF9B84482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29" y="839659"/>
            <a:ext cx="2070245" cy="3473659"/>
          </a:xfrm>
        </p:spPr>
      </p:pic>
    </p:spTree>
    <p:extLst>
      <p:ext uri="{BB962C8B-B14F-4D97-AF65-F5344CB8AC3E}">
        <p14:creationId xmlns:p14="http://schemas.microsoft.com/office/powerpoint/2010/main" val="34847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0FB37D-CE5D-4969-D0B9-BC863174F06E}"/>
              </a:ext>
            </a:extLst>
          </p:cNvPr>
          <p:cNvSpPr txBox="1"/>
          <p:nvPr/>
        </p:nvSpPr>
        <p:spPr>
          <a:xfrm>
            <a:off x="0" y="6081793"/>
            <a:ext cx="6286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https://</a:t>
            </a:r>
            <a:r>
              <a:rPr lang="en-US" sz="2400" dirty="0" err="1"/>
              <a:t>piedmont.emory.edu</a:t>
            </a:r>
            <a:r>
              <a:rPr lang="en-US" sz="2400" dirty="0"/>
              <a:t>/syllabi/</a:t>
            </a:r>
            <a:r>
              <a:rPr lang="en-US" sz="2400" dirty="0" err="1"/>
              <a:t>index.html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ACA90-182F-F563-F6E8-8D224305E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77" y="431074"/>
            <a:ext cx="5309436" cy="5412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06F75-3033-3133-0001-56EC4A752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728" y="157271"/>
            <a:ext cx="3530152" cy="65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74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B74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9B0F7-207B-16DD-7AC7-15D6FB45C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493124"/>
            <a:ext cx="5129784" cy="388581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B74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39597-A942-9080-7915-8EA4D36C9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2288790"/>
            <a:ext cx="5129784" cy="27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90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0D2DB-4F8F-4A74-93AC-58F71C45A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" y="758983"/>
            <a:ext cx="5154567" cy="3390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2C4B04-EC81-3428-7A96-EA1D3CF75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0364"/>
            <a:ext cx="5784669" cy="1662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1BD60F-1334-BC7E-FC74-55CFF7D2D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669" y="646509"/>
            <a:ext cx="6267358" cy="518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02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0DAA0E-17C3-CE1D-C8C6-722A099B5F9D}"/>
              </a:ext>
            </a:extLst>
          </p:cNvPr>
          <p:cNvSpPr txBox="1"/>
          <p:nvPr/>
        </p:nvSpPr>
        <p:spPr>
          <a:xfrm>
            <a:off x="128954" y="149442"/>
            <a:ext cx="48162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Sustainability Course Designation Justification</a:t>
            </a:r>
            <a:r>
              <a:rPr lang="en-US" sz="3200" dirty="0">
                <a:effectLst/>
              </a:rPr>
              <a:t> </a:t>
            </a:r>
            <a:endParaRPr lang="en-US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53D16A-7413-E208-119D-BCC70DD4F992}"/>
              </a:ext>
            </a:extLst>
          </p:cNvPr>
          <p:cNvGrpSpPr/>
          <p:nvPr/>
        </p:nvGrpSpPr>
        <p:grpSpPr>
          <a:xfrm>
            <a:off x="-364516" y="1566095"/>
            <a:ext cx="6029132" cy="2050690"/>
            <a:chOff x="-188412" y="1525014"/>
            <a:chExt cx="6029132" cy="20506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86F4C0-4522-A0FC-9BF5-E4AE4F2DBEC6}"/>
                </a:ext>
              </a:extLst>
            </p:cNvPr>
            <p:cNvSpPr txBox="1"/>
            <p:nvPr/>
          </p:nvSpPr>
          <p:spPr>
            <a:xfrm>
              <a:off x="-188412" y="1525014"/>
              <a:ext cx="4131787" cy="2050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Sustainability course designation signals the importance of sustainability to students, faculty, staff, 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&amp;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university stakeholders</a:t>
              </a:r>
              <a:endPara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74" name="Picture 2" descr="Stakeholders Icons - Free SVG &amp; PNG Stakeholders Images - Noun Project">
              <a:extLst>
                <a:ext uri="{FF2B5EF4-FFF2-40B4-BE49-F238E27FC236}">
                  <a16:creationId xmlns:a16="http://schemas.microsoft.com/office/drawing/2014/main" id="{969CDE21-A2D4-B2AC-E7FC-9F5336D41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720" y="1580490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E0E798-A9B7-2960-3743-8F6D9C3585B6}"/>
              </a:ext>
            </a:extLst>
          </p:cNvPr>
          <p:cNvGrpSpPr/>
          <p:nvPr/>
        </p:nvGrpSpPr>
        <p:grpSpPr>
          <a:xfrm>
            <a:off x="5105651" y="20182"/>
            <a:ext cx="7041619" cy="1679816"/>
            <a:chOff x="5105651" y="20182"/>
            <a:chExt cx="7041619" cy="167981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21FA33-88CD-A28B-2024-78548427BE15}"/>
                </a:ext>
              </a:extLst>
            </p:cNvPr>
            <p:cNvSpPr txBox="1"/>
            <p:nvPr/>
          </p:nvSpPr>
          <p:spPr>
            <a:xfrm>
              <a:off x="5105651" y="20182"/>
              <a:ext cx="5639804" cy="16555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Courses focused on sustainability help students understand a systems-thinking approach to problem solving along the continuum from local to global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8E4FC8-07FD-D158-63B3-6DA40A2D8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61231" y="28800"/>
              <a:ext cx="1486039" cy="167119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E063E2-18DC-14E1-6601-703CC029977C}"/>
              </a:ext>
            </a:extLst>
          </p:cNvPr>
          <p:cNvGrpSpPr/>
          <p:nvPr/>
        </p:nvGrpSpPr>
        <p:grpSpPr>
          <a:xfrm>
            <a:off x="5566184" y="1903410"/>
            <a:ext cx="6555328" cy="2483106"/>
            <a:chOff x="5566184" y="1903410"/>
            <a:chExt cx="6555328" cy="2483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CECDF6-6485-E999-BDC7-D8A8AF40D1F3}"/>
                </a:ext>
              </a:extLst>
            </p:cNvPr>
            <p:cNvSpPr txBox="1"/>
            <p:nvPr/>
          </p:nvSpPr>
          <p:spPr>
            <a:xfrm>
              <a:off x="5566184" y="1940654"/>
              <a:ext cx="4698565" cy="24458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Students who complete sustainability-focused courses will be prepared to understand &amp; apply sustainability principles &amp; practices as they enter the workforce &amp; continue in civic life</a:t>
              </a:r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80" name="Picture 8" descr="green factory Icon - Free PNG &amp; SVG 3146898 - Noun Project">
              <a:extLst>
                <a:ext uri="{FF2B5EF4-FFF2-40B4-BE49-F238E27FC236}">
                  <a16:creationId xmlns:a16="http://schemas.microsoft.com/office/drawing/2014/main" id="{B4A6C05B-A56E-51B5-F6A2-C5A37EAC34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195" t="15480" r="25334" b="15072"/>
            <a:stretch/>
          </p:blipFill>
          <p:spPr bwMode="auto">
            <a:xfrm>
              <a:off x="10245430" y="1903410"/>
              <a:ext cx="1876082" cy="2483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61A69E-ECCD-3C8F-3082-86180EE40881}"/>
              </a:ext>
            </a:extLst>
          </p:cNvPr>
          <p:cNvGrpSpPr/>
          <p:nvPr/>
        </p:nvGrpSpPr>
        <p:grpSpPr>
          <a:xfrm>
            <a:off x="-408366" y="3947365"/>
            <a:ext cx="5939971" cy="2689058"/>
            <a:chOff x="-408366" y="3947365"/>
            <a:chExt cx="5939971" cy="26890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EFD36A-9FFF-41F0-D4D9-D00A7210C621}"/>
                </a:ext>
              </a:extLst>
            </p:cNvPr>
            <p:cNvSpPr txBox="1"/>
            <p:nvPr/>
          </p:nvSpPr>
          <p:spPr>
            <a:xfrm>
              <a:off x="-408366" y="4246523"/>
              <a:ext cx="4310742" cy="2050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Sustainability-designated courses must provide foundational exposure to sustainability as a concept and a set of practices </a:t>
              </a:r>
            </a:p>
          </p:txBody>
        </p:sp>
        <p:pic>
          <p:nvPicPr>
            <p:cNvPr id="3082" name="Picture 10" descr="Foundation Icon Images – Browse 277,429 Stock Photos, Vectors, and Video |  Adobe Stock">
              <a:extLst>
                <a:ext uri="{FF2B5EF4-FFF2-40B4-BE49-F238E27FC236}">
                  <a16:creationId xmlns:a16="http://schemas.microsoft.com/office/drawing/2014/main" id="{7E7FFDA1-71B1-02F8-A3C1-AE381C0D64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78742" y="3947365"/>
              <a:ext cx="1852863" cy="2689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82981-47FA-9D96-F775-3EFCA08D3520}"/>
              </a:ext>
            </a:extLst>
          </p:cNvPr>
          <p:cNvGrpSpPr/>
          <p:nvPr/>
        </p:nvGrpSpPr>
        <p:grpSpPr>
          <a:xfrm>
            <a:off x="5379511" y="4702806"/>
            <a:ext cx="6772680" cy="2050690"/>
            <a:chOff x="5379511" y="4807310"/>
            <a:chExt cx="6772680" cy="20506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537AF0-FA86-92A9-9BD2-8EA0C63D2CFF}"/>
                </a:ext>
              </a:extLst>
            </p:cNvPr>
            <p:cNvSpPr txBox="1"/>
            <p:nvPr/>
          </p:nvSpPr>
          <p:spPr>
            <a:xfrm>
              <a:off x="5379511" y="4807310"/>
              <a:ext cx="4970854" cy="2050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Sustainability course designation allows students to find &amp; understand sustainability course offerings, which can assist them in planning their academic studies 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84" name="Picture 12" descr="Violet graduation cap icon - Free violet graduation cap icons">
              <a:extLst>
                <a:ext uri="{FF2B5EF4-FFF2-40B4-BE49-F238E27FC236}">
                  <a16:creationId xmlns:a16="http://schemas.microsoft.com/office/drawing/2014/main" id="{8648AA49-4CDA-5AFA-7917-AAA1353FE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4749" y="4888934"/>
              <a:ext cx="1887442" cy="1887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14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6F0E1-0D80-6D88-8DB1-F33501C4035A}"/>
              </a:ext>
            </a:extLst>
          </p:cNvPr>
          <p:cNvSpPr txBox="1"/>
          <p:nvPr/>
        </p:nvSpPr>
        <p:spPr>
          <a:xfrm>
            <a:off x="761803" y="350196"/>
            <a:ext cx="4646904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>
                <a:effectLst/>
                <a:latin typeface="+mj-lt"/>
                <a:ea typeface="+mj-ea"/>
                <a:cs typeface="+mj-cs"/>
              </a:rPr>
              <a:t>Sustainability Course Designation Learning Outcomes</a:t>
            </a:r>
            <a:r>
              <a:rPr lang="en-US" sz="3700" b="0"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056EC8-E1F8-4C2E-99A9-360C173DFCBD}"/>
              </a:ext>
            </a:extLst>
          </p:cNvPr>
          <p:cNvSpPr txBox="1"/>
          <p:nvPr/>
        </p:nvSpPr>
        <p:spPr>
          <a:xfrm>
            <a:off x="220381" y="2592805"/>
            <a:ext cx="5719720" cy="3913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 Define sustainability and identify major sustainability challenges</a:t>
            </a:r>
            <a:endParaRPr lang="en-US" sz="2400" b="0" i="0" dirty="0">
              <a:effectLst/>
              <a:ea typeface="Calibri"/>
              <a:cs typeface="Calibri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400" b="0" i="0" dirty="0">
              <a:effectLst/>
              <a:ea typeface="Calibri"/>
              <a:cs typeface="Calibri"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 Articulate how healthy ecosystems function </a:t>
            </a:r>
            <a:endParaRPr lang="en-US" sz="2400" b="0" i="0" dirty="0">
              <a:effectLst/>
              <a:ea typeface="Calibri"/>
              <a:cs typeface="Calibri"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ea typeface="Calibri"/>
              <a:cs typeface="Calibri"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 Identify and evaluate interconnections between the environment, the economy, and society</a:t>
            </a:r>
            <a:endParaRPr lang="en-US" sz="2400" b="0" i="0" dirty="0">
              <a:effectLst/>
              <a:ea typeface="Calibri"/>
              <a:cs typeface="Calibri"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ea typeface="Calibri"/>
              <a:cs typeface="Calibri"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 Apply critical thinking skills in assessing the effects of human actions on planet Earth</a:t>
            </a:r>
            <a:endParaRPr lang="en-US" sz="2400" b="0" i="0" dirty="0">
              <a:effectLst/>
              <a:ea typeface="Calibri"/>
              <a:cs typeface="Calibri"/>
            </a:endParaRPr>
          </a:p>
        </p:txBody>
      </p:sp>
      <p:pic>
        <p:nvPicPr>
          <p:cNvPr id="35" name="Picture 34" descr="A paper cut out of hands holding a globe&#10;&#10;AI-generated content may be incorrect.">
            <a:extLst>
              <a:ext uri="{FF2B5EF4-FFF2-40B4-BE49-F238E27FC236}">
                <a16:creationId xmlns:a16="http://schemas.microsoft.com/office/drawing/2014/main" id="{A2D90E9A-FA79-60A3-8AF3-517BCFD6BD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38" r="-2" b="1565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5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8E01-AFEE-3614-C7C6-ABE94649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Sustainability Education and ECU Strategic Plan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E223D-035F-DCC8-F2D0-87291D85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698"/>
            <a:ext cx="10515600" cy="4854101"/>
          </a:xfrm>
        </p:spPr>
        <p:txBody>
          <a:bodyPr>
            <a:normAutofit fontScale="7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Mission Priority 1:</a:t>
            </a:r>
            <a:r>
              <a:rPr lang="en-US" sz="1800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 Student Success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We offer transformative experiences for all students during their time at ECU and beyond.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M1.1</a:t>
            </a:r>
            <a:r>
              <a:rPr lang="en-US" sz="1800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: Strengthen graduation and retention strategies while closing equity gaps to advance opportunity for all.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M1.2:</a:t>
            </a: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Expand access to and participation in transformative experiences and experiential learning.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M1.3:</a:t>
            </a: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Align university programs to meet the demands of a dynamic, innovative economy and an evolving workforce.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solidFill>
                <a:srgbClr val="572C86"/>
              </a:solidFill>
              <a:effectLst/>
              <a:latin typeface="Oswald" panose="00000500000000000000" pitchFamily="2" charset="0"/>
              <a:ea typeface="Oswald" panose="00000500000000000000" pitchFamily="2" charset="0"/>
              <a:cs typeface="Oswald" panose="00000500000000000000" pitchFamily="2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Mission Priority 2:</a:t>
            </a:r>
            <a:r>
              <a:rPr lang="en-US" sz="1800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 Public Service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We focus our efforts with the community in mind and to achieve goals that enable us to be more engaged citizens.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M2.1:</a:t>
            </a:r>
            <a:r>
              <a:rPr lang="en-US" sz="1800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Increase public engagement with and access to educational and cultural offerings.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M2.2:</a:t>
            </a:r>
            <a:r>
              <a:rPr lang="en-US" sz="1800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Grow external sponsorship to support community engagement activities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solidFill>
                <a:srgbClr val="572C86"/>
              </a:solidFill>
              <a:effectLst/>
              <a:latin typeface="Oswald" panose="00000500000000000000" pitchFamily="2" charset="0"/>
              <a:ea typeface="Oswald" panose="00000500000000000000" pitchFamily="2" charset="0"/>
              <a:cs typeface="Oswald" panose="00000500000000000000" pitchFamily="2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Mission Priority 3</a:t>
            </a:r>
            <a:r>
              <a:rPr lang="en-US" sz="1800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: Regional Transformation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We evaluate our success by the development of our region, informed by local and global perspectives.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M3.1: Strengthen the regional workforce.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M3.2: Expand and enrich external partnerships.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M3.3: Advance regional economic prosperity and sustainability.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634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8E01-AFEE-3614-C7C6-ABE94649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Sustainability Education and ECU Strategic Plan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E223D-035F-DCC8-F2D0-87291D85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0784"/>
            <a:ext cx="10844719" cy="5092092"/>
          </a:xfrm>
        </p:spPr>
        <p:txBody>
          <a:bodyPr>
            <a:normAutofit fontScale="7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Vision Priority 1:</a:t>
            </a:r>
            <a:r>
              <a:rPr lang="en-US" sz="1800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 Social and Economic Mobility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i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We will be an engine of access and advancement for all learners through innovative teaching, research and creative activities.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V1.1:</a:t>
            </a: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Increase enrollment and completion rates of underserved populations through a lens of affordability and accessibility.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V1.2:</a:t>
            </a:r>
            <a:r>
              <a:rPr lang="en-US" sz="1800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Bolster online course and program offerings.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V1.3:</a:t>
            </a:r>
            <a:r>
              <a:rPr lang="en-US" sz="1800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Expand curricular and noncurricular workforce development programs aimed at workforce upskilling and reskilling.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solidFill>
                <a:srgbClr val="572C86"/>
              </a:solidFill>
              <a:effectLst/>
              <a:latin typeface="Oswald" panose="00000500000000000000" pitchFamily="2" charset="0"/>
              <a:ea typeface="Oswald" panose="00000500000000000000" pitchFamily="2" charset="0"/>
              <a:cs typeface="Oswald" panose="00000500000000000000" pitchFamily="2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Vision Priority 2:</a:t>
            </a:r>
            <a:r>
              <a:rPr lang="en-US" sz="1800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 Workforce Success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i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We cultivate a culture of care, belonging and opportunity for our faculty, staff and learners and all stakeholders.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V2.1:</a:t>
            </a:r>
            <a:r>
              <a:rPr lang="en-US" sz="1800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Increase support and utilization of faculty and staff well-being resources.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V2.2:</a:t>
            </a: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Commit to sustaining an inclusive environment that welcomes a broad representation of persons and perspectives.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V2.3:</a:t>
            </a: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Prepare university employees with the knowledge and competencies required for successful career journeys.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solidFill>
                <a:srgbClr val="572C86"/>
              </a:solidFill>
              <a:effectLst/>
              <a:latin typeface="Oswald" panose="00000500000000000000" pitchFamily="2" charset="0"/>
              <a:ea typeface="Oswald" panose="00000500000000000000" pitchFamily="2" charset="0"/>
              <a:cs typeface="Oswald" panose="00000500000000000000" pitchFamily="2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572C86"/>
                </a:solidFill>
                <a:effectLst/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</a:rPr>
              <a:t>Vision Priority 3: Rural Health and Well-Being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i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We will improve health access, </a:t>
            </a:r>
            <a:r>
              <a:rPr lang="en-US" sz="1800" i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sustainability</a:t>
            </a:r>
            <a:r>
              <a:rPr lang="en-US" sz="1800" i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 and outcomes for rural communities.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V3.1: </a:t>
            </a: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Strengthen educational opportunities and academic programs to meet the needs of a rural population.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V3.2:</a:t>
            </a:r>
            <a:r>
              <a:rPr lang="en-US" sz="1800" dirty="0">
                <a:solidFill>
                  <a:srgbClr val="212529"/>
                </a:solidFill>
                <a:effectLst/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 Expand access to health care and wellness options.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Objective V3.3:</a:t>
            </a:r>
            <a:r>
              <a:rPr lang="en-US" sz="180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Quattrocento" panose="02020502030000000404" pitchFamily="18" charset="0"/>
                <a:ea typeface="Quattrocento" panose="02020502030000000404" pitchFamily="18" charset="0"/>
                <a:cs typeface="Quattrocento" panose="02020502030000000404" pitchFamily="18" charset="0"/>
              </a:rPr>
              <a:t> Collaborate with community and university partners to foster comprehensive well-being.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2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3FBF6-BE2C-87BA-953D-8BFE815B74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755" y="2042912"/>
            <a:ext cx="6146490" cy="4801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1EA75A-6794-2C85-0148-9FDEF89F97BC}"/>
              </a:ext>
            </a:extLst>
          </p:cNvPr>
          <p:cNvGrpSpPr/>
          <p:nvPr/>
        </p:nvGrpSpPr>
        <p:grpSpPr>
          <a:xfrm>
            <a:off x="-70463" y="1174748"/>
            <a:ext cx="12102283" cy="1818122"/>
            <a:chOff x="-70463" y="1174748"/>
            <a:chExt cx="12102283" cy="181812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6A028F5-F1E0-F631-CCDD-DA1F72A3A8B9}"/>
                </a:ext>
              </a:extLst>
            </p:cNvPr>
            <p:cNvSpPr txBox="1"/>
            <p:nvPr/>
          </p:nvSpPr>
          <p:spPr>
            <a:xfrm>
              <a:off x="-70463" y="1174748"/>
              <a:ext cx="12102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Sustainability </a:t>
              </a:r>
              <a:r>
                <a: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 improving human well-being and ensuring social equity for present and future generations while safeguarding the planet’s life-supporting ecosystems.” - Chris Boone</a:t>
              </a:r>
              <a:endParaRPr lang="en-US" dirty="0"/>
            </a:p>
          </p:txBody>
        </p:sp>
        <p:pic>
          <p:nvPicPr>
            <p:cNvPr id="5122" name="Picture 2" descr="Headshot of Dean Chris Boone">
              <a:extLst>
                <a:ext uri="{FF2B5EF4-FFF2-40B4-BE49-F238E27FC236}">
                  <a16:creationId xmlns:a16="http://schemas.microsoft.com/office/drawing/2014/main" id="{41F4E199-80F2-DEE5-36A2-77B20D10D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4450" y="1778755"/>
              <a:ext cx="1207370" cy="121411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408ACD0-69ED-4E35-E327-C5866A11164B}"/>
              </a:ext>
            </a:extLst>
          </p:cNvPr>
          <p:cNvSpPr txBox="1"/>
          <p:nvPr/>
        </p:nvSpPr>
        <p:spPr>
          <a:xfrm>
            <a:off x="-437884" y="-25911"/>
            <a:ext cx="12011695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meeting the needs of the present without compromising the ability of future generations to meet their own needs -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Brundtland Commission (1987)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47E824F-40B6-ADE3-4036-86A25F652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97926"/>
              </p:ext>
            </p:extLst>
          </p:nvPr>
        </p:nvGraphicFramePr>
        <p:xfrm>
          <a:off x="-4469" y="693418"/>
          <a:ext cx="11969207" cy="616498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39506">
                  <a:extLst>
                    <a:ext uri="{9D8B030D-6E8A-4147-A177-3AD203B41FA5}">
                      <a16:colId xmlns:a16="http://schemas.microsoft.com/office/drawing/2014/main" val="3754104920"/>
                    </a:ext>
                  </a:extLst>
                </a:gridCol>
                <a:gridCol w="3898900">
                  <a:extLst>
                    <a:ext uri="{9D8B030D-6E8A-4147-A177-3AD203B41FA5}">
                      <a16:colId xmlns:a16="http://schemas.microsoft.com/office/drawing/2014/main" val="3259053181"/>
                    </a:ext>
                  </a:extLst>
                </a:gridCol>
                <a:gridCol w="5130801">
                  <a:extLst>
                    <a:ext uri="{9D8B030D-6E8A-4147-A177-3AD203B41FA5}">
                      <a16:colId xmlns:a16="http://schemas.microsoft.com/office/drawing/2014/main" val="3677138587"/>
                    </a:ext>
                  </a:extLst>
                </a:gridCol>
              </a:tblGrid>
              <a:tr h="664838">
                <a:tc>
                  <a:txBody>
                    <a:bodyPr/>
                    <a:lstStyle/>
                    <a:p>
                      <a:r>
                        <a:rPr lang="en-US" sz="2000" dirty="0"/>
                        <a:t>Sustainability Component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68374"/>
                  </a:ext>
                </a:extLst>
              </a:tr>
              <a:tr h="1242962">
                <a:tc>
                  <a:txBody>
                    <a:bodyPr/>
                    <a:lstStyle/>
                    <a:p>
                      <a:r>
                        <a:rPr lang="en-US" sz="2000" b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Hidden curriculum</a:t>
                      </a:r>
                      <a:endParaRPr lang="en-US" sz="20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 Health Education and Promotion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Assign readings, modules, or assignments focusing on </a:t>
                      </a:r>
                      <a:r>
                        <a:rPr lang="en-US" sz="2000" dirty="0" err="1"/>
                        <a:t>OneHealth</a:t>
                      </a:r>
                      <a:r>
                        <a:rPr lang="en-US" sz="2000" dirty="0"/>
                        <a:t> approaches that incorporate human, animal, and environmental health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814227"/>
                  </a:ext>
                </a:extLst>
              </a:tr>
              <a:tr h="1532021">
                <a:tc>
                  <a:txBody>
                    <a:bodyPr/>
                    <a:lstStyle/>
                    <a:p>
                      <a:r>
                        <a:rPr lang="en-US" sz="2000" b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New readings</a:t>
                      </a:r>
                      <a:endParaRPr lang="en-US" sz="20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Women's Studies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Assigned reading: </a:t>
                      </a:r>
                      <a:r>
                        <a:rPr lang="en-US" sz="2000" i="1" dirty="0" err="1"/>
                        <a:t>Earthcare</a:t>
                      </a:r>
                      <a:r>
                        <a:rPr lang="en-US" sz="2000" i="1" dirty="0"/>
                        <a:t>: Women and the Environment</a:t>
                      </a:r>
                      <a:r>
                        <a:rPr lang="en-US" sz="2000" dirty="0"/>
                        <a:t> (collection of essays) &amp; reflection paper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474535"/>
                  </a:ext>
                </a:extLst>
              </a:tr>
              <a:tr h="1242962">
                <a:tc>
                  <a:txBody>
                    <a:bodyPr/>
                    <a:lstStyle/>
                    <a:p>
                      <a:r>
                        <a:rPr lang="en-US" sz="2000" b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New assignment</a:t>
                      </a:r>
                      <a:endParaRPr lang="en-US" sz="20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Public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Assignment(s) that focus on the social and environmental frameworks of human health.  Identify variables and create sustaining models to improve human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651271"/>
                  </a:ext>
                </a:extLst>
              </a:tr>
              <a:tr h="1242962"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b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unit/module</a:t>
                      </a:r>
                      <a:endParaRPr lang="en-US" sz="20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Marketing and Supply Chain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Create module or unit that examines “Green Logistics” that includes an investigation of this approach and specific application (e.g., biodegradable packaging, electric vehicles)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9346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D3A114-1175-93F6-B173-D2671E7AEA15}"/>
              </a:ext>
            </a:extLst>
          </p:cNvPr>
          <p:cNvSpPr txBox="1"/>
          <p:nvPr/>
        </p:nvSpPr>
        <p:spPr>
          <a:xfrm>
            <a:off x="250658" y="220578"/>
            <a:ext cx="115563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ea typeface="Calibri"/>
                <a:cs typeface="Calibri"/>
              </a:rPr>
              <a:t>8 Ways to change your course</a:t>
            </a:r>
          </a:p>
        </p:txBody>
      </p:sp>
    </p:spTree>
    <p:extLst>
      <p:ext uri="{BB962C8B-B14F-4D97-AF65-F5344CB8AC3E}">
        <p14:creationId xmlns:p14="http://schemas.microsoft.com/office/powerpoint/2010/main" val="1706656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2E5E54C5-1425-D0FA-F821-2C171373D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152505"/>
              </p:ext>
            </p:extLst>
          </p:nvPr>
        </p:nvGraphicFramePr>
        <p:xfrm>
          <a:off x="95794" y="706118"/>
          <a:ext cx="11969207" cy="5638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41106">
                  <a:extLst>
                    <a:ext uri="{9D8B030D-6E8A-4147-A177-3AD203B41FA5}">
                      <a16:colId xmlns:a16="http://schemas.microsoft.com/office/drawing/2014/main" val="3754104920"/>
                    </a:ext>
                  </a:extLst>
                </a:gridCol>
                <a:gridCol w="3797300">
                  <a:extLst>
                    <a:ext uri="{9D8B030D-6E8A-4147-A177-3AD203B41FA5}">
                      <a16:colId xmlns:a16="http://schemas.microsoft.com/office/drawing/2014/main" val="3259053181"/>
                    </a:ext>
                  </a:extLst>
                </a:gridCol>
                <a:gridCol w="5130801">
                  <a:extLst>
                    <a:ext uri="{9D8B030D-6E8A-4147-A177-3AD203B41FA5}">
                      <a16:colId xmlns:a16="http://schemas.microsoft.com/office/drawing/2014/main" val="3677138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Sustainability Component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68374"/>
                  </a:ext>
                </a:extLst>
              </a:tr>
              <a:tr h="696455">
                <a:tc>
                  <a:txBody>
                    <a:bodyPr/>
                    <a:lstStyle/>
                    <a:p>
                      <a:r>
                        <a:rPr lang="en-US" sz="2000" b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New student project</a:t>
                      </a:r>
                      <a:endParaRPr lang="en-US" sz="20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Engineering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Senior thesis/internship/final project that incorporates theory and method with ”hands-on” solutions to employ sustainable approaches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007290"/>
                  </a:ext>
                </a:extLst>
              </a:tr>
              <a:tr h="696455"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Guest speaker</a:t>
                      </a:r>
                      <a:endParaRPr lang="en-US" sz="20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Interior Design and Merchandising 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Host a botanist/ecologist to discuss the life cycles of cotton clothing: water and fertilizer requirements, carrying capacities, environmental impacts of dyes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465152"/>
                  </a:ext>
                </a:extLst>
              </a:tr>
              <a:tr h="696455"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New course</a:t>
                      </a:r>
                      <a:endParaRPr lang="en-US" sz="20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Foreign Language and Literature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Study abroad program with course(s) addressing environmental/urban sustainability to gain another society’s perspective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31319"/>
                  </a:ext>
                </a:extLst>
              </a:tr>
              <a:tr h="696455"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Engaged learning</a:t>
                      </a:r>
                      <a:endParaRPr lang="en-US" sz="20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Nutrition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community experience:  Students in a food/nutrition class go to work for a couple hours on a local farm a few times throughout the semester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2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11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56B3-B5F4-E3D1-AF81-5304EF9F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Sustainability Pedagogical Approaches: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944F2-23F4-98B2-DD01-2E2DFF05F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Inquiry-Based Learning: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Students learn through investigation of a research problem and scholarly discussions related to the investigation (</a:t>
            </a:r>
            <a:r>
              <a:rPr lang="en-US" sz="1800" u="sng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2"/>
              </a:rPr>
              <a:t>Kalsoom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2"/>
              </a:rPr>
              <a:t> &amp; Khanam, 2017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Service Learning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 Students learn through meeting the needs of a specific community or setting, supplemented by reflexive exercises (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Hernández-Barco et al., 2020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Experiential Learning: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Students learn through translating knowledge into action by working to engage with real-world situations (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Savage et al., 2015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Project-Based Learning: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Students learn through self-directed, collaborative learning that focuses on addressing place-based issues, often through stakeholder engagement (</a:t>
            </a:r>
            <a:r>
              <a:rPr lang="en-US" sz="1800" u="sng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5"/>
              </a:rPr>
              <a:t>Wiek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5"/>
              </a:rPr>
              <a:t> et al., 2014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Transdisciplinary Learning: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Students learn through generating knowledge in the form of novel solution options to sustainability problems in collaboration with stakeholders within and beyond higher education settings (</a:t>
            </a:r>
            <a:r>
              <a:rPr lang="en-US" sz="1800" u="sng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Brundiers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 &amp; </a:t>
            </a:r>
            <a:r>
              <a:rPr lang="en-US" sz="1800" u="sng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Wiek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, 2013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367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56B3-B5F4-E3D1-AF81-5304EF9F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Sustainability Key Competencies: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944F2-23F4-98B2-DD01-2E2DFF05F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230" y="1498060"/>
            <a:ext cx="11303540" cy="504865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Systems-Thinking Competency: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ability to collectively analyze sustainability problems cutting across different domains and scales</a:t>
            </a:r>
          </a:p>
          <a:p>
            <a:pPr>
              <a:lnSpc>
                <a:spcPct val="115000"/>
              </a:lnSpc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Futures-Thinking Competency: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ability to collectively analyze, evaluate, and craft rich ‘pictures’ of the future related to sustainability issues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Values-Thinking Competency: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ability to collectively map, specify, apply, reconcile, and negotiate sustainability values, principles, goals, targets, and trade-offs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Strategic-Thinking Competency: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ability to collectively design and implement interventions, transitions, and transformative governance strategies toward sustainability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Interpersonal Competency: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ability to motivate, enable, and facilitate collaborative and participatory sustainability research and problem solving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Intrapersonal Competency: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ability to consciously and proactively engage as a change agent for sustainability, by reflecting on, regulating, motivating, and continually evaluating one’s emotions, desires, thoughts, and behaviors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Implementation Competency: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ability to realize a planned solution on the ground, particularly through addressing emerging challenges in an iterative process between planning, realization, and evaluation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Integrated Problem-Solving Competency: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ability to integrate problem analysis, sustainability assessment, visioning and strategy building in order to develop viable solution options and apply appropriate problem-solving frameworks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50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5C95EA8-F93A-E4C2-9FF0-9CF3787C4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193291"/>
              </p:ext>
            </p:extLst>
          </p:nvPr>
        </p:nvGraphicFramePr>
        <p:xfrm>
          <a:off x="19177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729A9BD-2E7D-5BEA-1D0B-E58763F8E1BE}"/>
              </a:ext>
            </a:extLst>
          </p:cNvPr>
          <p:cNvSpPr txBox="1"/>
          <p:nvPr/>
        </p:nvSpPr>
        <p:spPr>
          <a:xfrm>
            <a:off x="6935787" y="719666"/>
            <a:ext cx="38227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Understanding challenges and how they are situated in the world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228C6-4FF3-9C27-4304-F13F39FE92F2}"/>
              </a:ext>
            </a:extLst>
          </p:cNvPr>
          <p:cNvSpPr txBox="1"/>
          <p:nvPr/>
        </p:nvSpPr>
        <p:spPr>
          <a:xfrm>
            <a:off x="8875712" y="2571092"/>
            <a:ext cx="324484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Envisioning and constructing possible and desirable results for the system – developing assignments, readings, units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0E404-A5D2-8262-58BD-F1AC56C64239}"/>
              </a:ext>
            </a:extLst>
          </p:cNvPr>
          <p:cNvSpPr txBox="1"/>
          <p:nvPr/>
        </p:nvSpPr>
        <p:spPr>
          <a:xfrm>
            <a:off x="8254996" y="5252135"/>
            <a:ext cx="38227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Thinking of alternative futures and the desires of local stakeholders – course discussions, internships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4763A-DF2E-3870-830A-CF232ED43C91}"/>
              </a:ext>
            </a:extLst>
          </p:cNvPr>
          <p:cNvSpPr txBox="1"/>
          <p:nvPr/>
        </p:nvSpPr>
        <p:spPr>
          <a:xfrm>
            <a:off x="158751" y="4923366"/>
            <a:ext cx="3663950" cy="16312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Formulating strategies to implement sustainable initiatives that are effective on the ground – connecting to the community (face to face, video stream)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D03BEF-56C5-6308-14B5-5AB9AE96625F}"/>
              </a:ext>
            </a:extLst>
          </p:cNvPr>
          <p:cNvSpPr txBox="1"/>
          <p:nvPr/>
        </p:nvSpPr>
        <p:spPr>
          <a:xfrm>
            <a:off x="34473" y="303417"/>
            <a:ext cx="5097463" cy="1323439"/>
          </a:xfrm>
          <a:prstGeom prst="rect">
            <a:avLst/>
          </a:prstGeom>
          <a:solidFill>
            <a:srgbClr val="7030A0">
              <a:alpha val="24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Teamwork skills, communication abilities, understanding your community – no one in the room needs to work on this… establishing and maintaining communication, regular reporting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5D6023-EBD8-7603-2357-5CBB865929B3}"/>
              </a:ext>
            </a:extLst>
          </p:cNvPr>
          <p:cNvSpPr txBox="1"/>
          <p:nvPr/>
        </p:nvSpPr>
        <p:spPr>
          <a:xfrm>
            <a:off x="8369301" y="6543675"/>
            <a:ext cx="382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Wick et al. 2011 </a:t>
            </a:r>
            <a:r>
              <a:rPr lang="en-US" sz="1400" i="1" dirty="0"/>
              <a:t>Sus, Sci</a:t>
            </a:r>
            <a:r>
              <a:rPr lang="en-US" sz="1400" dirty="0"/>
              <a:t>. 6:203-218</a:t>
            </a:r>
          </a:p>
        </p:txBody>
      </p:sp>
    </p:spTree>
    <p:extLst>
      <p:ext uri="{BB962C8B-B14F-4D97-AF65-F5344CB8AC3E}">
        <p14:creationId xmlns:p14="http://schemas.microsoft.com/office/powerpoint/2010/main" val="7441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0CAA47-0259-5BAA-9735-F44B7C0DC28B}"/>
              </a:ext>
            </a:extLst>
          </p:cNvPr>
          <p:cNvSpPr txBox="1"/>
          <p:nvPr/>
        </p:nvSpPr>
        <p:spPr>
          <a:xfrm>
            <a:off x="200026" y="136238"/>
            <a:ext cx="5157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Some resources </a:t>
            </a:r>
          </a:p>
        </p:txBody>
      </p:sp>
      <p:pic>
        <p:nvPicPr>
          <p:cNvPr id="2050" name="Picture 2" descr="Tufts Campus Sustainability Council 2022 Update | School of the Museum of  Fine Arts | Tufts University">
            <a:extLst>
              <a:ext uri="{FF2B5EF4-FFF2-40B4-BE49-F238E27FC236}">
                <a16:creationId xmlns:a16="http://schemas.microsoft.com/office/drawing/2014/main" id="{C74F37DA-FE02-DEA6-6F14-0F1E8565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0212"/>
            <a:ext cx="416472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7EC6497C-45AA-C0FA-6CA8-4CABBFBD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720" y="1528761"/>
            <a:ext cx="2771776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edmont Project Emory University">
            <a:extLst>
              <a:ext uri="{FF2B5EF4-FFF2-40B4-BE49-F238E27FC236}">
                <a16:creationId xmlns:a16="http://schemas.microsoft.com/office/drawing/2014/main" id="{DB4278B7-3D07-79A5-7D3A-9D3860E0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2" y="4815897"/>
            <a:ext cx="4789479" cy="161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C Berkeley Office of Sustainability &amp; Energy">
            <a:extLst>
              <a:ext uri="{FF2B5EF4-FFF2-40B4-BE49-F238E27FC236}">
                <a16:creationId xmlns:a16="http://schemas.microsoft.com/office/drawing/2014/main" id="{40450D31-84B7-F07E-9A9E-1083B7E4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1185862"/>
            <a:ext cx="3757440" cy="37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isconsin–Madison – UW–Madison">
            <a:extLst>
              <a:ext uri="{FF2B5EF4-FFF2-40B4-BE49-F238E27FC236}">
                <a16:creationId xmlns:a16="http://schemas.microsoft.com/office/drawing/2014/main" id="{29F409A3-9F3B-9084-5394-CA2B0353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444" y="4654711"/>
            <a:ext cx="5519495" cy="171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5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6F67E9-581C-5331-904B-D7CABF0EE352}"/>
              </a:ext>
            </a:extLst>
          </p:cNvPr>
          <p:cNvSpPr txBox="1"/>
          <p:nvPr/>
        </p:nvSpPr>
        <p:spPr>
          <a:xfrm>
            <a:off x="271463" y="128588"/>
            <a:ext cx="5157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Acknowledgments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BF28E4-4BA4-9911-9B1E-19A2ACC78571}"/>
              </a:ext>
            </a:extLst>
          </p:cNvPr>
          <p:cNvSpPr txBox="1"/>
          <p:nvPr/>
        </p:nvSpPr>
        <p:spPr>
          <a:xfrm>
            <a:off x="136271" y="1181099"/>
            <a:ext cx="426427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Thanks to Chad Carwein and Kim Fox for organizing this symposium! And thanks to all the attendees of the symposium. 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27AB980E-7B7D-B76F-AF6E-2A2D47334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922" y="261664"/>
            <a:ext cx="5440615" cy="263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7426E617-047A-F9AE-15C1-C262DB056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114" y="3279882"/>
            <a:ext cx="3108543" cy="3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5364335-4797-31CC-D94D-78B847A0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354" y="3279882"/>
            <a:ext cx="2331407" cy="3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36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C727CB-2D32-83B4-037D-48D989F831BA}"/>
              </a:ext>
            </a:extLst>
          </p:cNvPr>
          <p:cNvSpPr txBox="1"/>
          <p:nvPr/>
        </p:nvSpPr>
        <p:spPr>
          <a:xfrm>
            <a:off x="-1" y="1412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“Given what academics know about the current ecological condition of the planet, there is an obligation for universities to become leaders in the movement to prevent global ecological collapse”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437CF5-9D03-E95C-29D8-A27321F593C5}"/>
              </a:ext>
            </a:extLst>
          </p:cNvPr>
          <p:cNvSpPr txBox="1"/>
          <p:nvPr/>
        </p:nvSpPr>
        <p:spPr>
          <a:xfrm>
            <a:off x="138364" y="1336915"/>
            <a:ext cx="35491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dirty="0">
                <a:solidFill>
                  <a:srgbClr val="222222"/>
                </a:solidFill>
                <a:effectLst/>
              </a:rPr>
              <a:t>Moore J. 2005.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Int J Sust Higher Ed </a:t>
            </a:r>
            <a:r>
              <a:rPr lang="en-US" sz="1400" b="0" dirty="0">
                <a:solidFill>
                  <a:srgbClr val="222222"/>
                </a:solidFill>
                <a:effectLst/>
              </a:rPr>
              <a:t>6: 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326-339.</a:t>
            </a:r>
            <a:endParaRPr lang="en-US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9F8862-0CA2-2051-96E1-766806183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7574" y="6529879"/>
            <a:ext cx="7620000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2B587-1E2E-1B71-B13E-B9C2A9947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493" y="2184359"/>
            <a:ext cx="8531009" cy="42828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9081B1-20C5-6CE1-0699-520D3371D7F3}"/>
              </a:ext>
            </a:extLst>
          </p:cNvPr>
          <p:cNvSpPr/>
          <p:nvPr/>
        </p:nvSpPr>
        <p:spPr>
          <a:xfrm>
            <a:off x="3663429" y="481486"/>
            <a:ext cx="1689619" cy="367370"/>
          </a:xfrm>
          <a:prstGeom prst="rect">
            <a:avLst/>
          </a:prstGeom>
          <a:solidFill>
            <a:srgbClr val="FF66FF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707734-7FB3-210A-6728-F17BBA985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4012">
            <a:off x="5967574" y="874329"/>
            <a:ext cx="1615580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52D6F-2A6C-5C4F-1536-62AA33D1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Integrating Sustainability into a Psychiatric/Mental Health Nursing course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94765-A306-CEE1-A24E-6011B140EEC0}"/>
              </a:ext>
            </a:extLst>
          </p:cNvPr>
          <p:cNvSpPr txBox="1"/>
          <p:nvPr/>
        </p:nvSpPr>
        <p:spPr>
          <a:xfrm>
            <a:off x="6540500" y="5626100"/>
            <a:ext cx="242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My journey…</a:t>
            </a:r>
          </a:p>
        </p:txBody>
      </p:sp>
    </p:spTree>
    <p:extLst>
      <p:ext uri="{BB962C8B-B14F-4D97-AF65-F5344CB8AC3E}">
        <p14:creationId xmlns:p14="http://schemas.microsoft.com/office/powerpoint/2010/main" val="2092646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4101-5249-AC15-2416-6583605A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575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NURS 3220/3221: Mental Health Care and Promotion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67D08-E63A-E093-5E00-F7430EFE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50323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b="1" kern="0" dirty="0">
                <a:latin typeface="Calibri"/>
                <a:ea typeface="Calibri"/>
                <a:cs typeface="Times New Roman"/>
              </a:rPr>
              <a:t>Course Outcomes: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latin typeface="Calibri"/>
                <a:ea typeface="Calibri"/>
                <a:cs typeface="Times New Roman"/>
              </a:rPr>
              <a:t>Upon completion of this course, the student will be able to: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685800">
              <a:buNone/>
            </a:pPr>
            <a:endParaRPr lang="en-US" sz="1600" dirty="0">
              <a:ea typeface="Calibri"/>
              <a:cs typeface="Calibri"/>
            </a:endParaRP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AutoNum type="arabicPeriod"/>
            </a:pPr>
            <a:r>
              <a:rPr lang="en-US" sz="1600" dirty="0">
                <a:latin typeface="Calibri"/>
                <a:ea typeface="Calibri"/>
                <a:cs typeface="Times New Roman"/>
              </a:rPr>
              <a:t>Identify mental health nursing principles, issues, evidence-based practice, and concepts as a basis for holistic nursing care of clients with mental health alterations. (SU-1, 2)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AutoNum type="arabicPeriod"/>
            </a:pPr>
            <a:r>
              <a:rPr lang="en-US" sz="1600" dirty="0">
                <a:latin typeface="Calibri"/>
                <a:ea typeface="Calibri"/>
                <a:cs typeface="Times New Roman"/>
              </a:rPr>
              <a:t>Apply clinical reasoning in comprehensive, holistic mental health assessments that prioritize concerns in patients across the lifespan and in diverse care settings, utilizing a team-based approach. (SU-4)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AutoNum type="arabicPeriod"/>
            </a:pPr>
            <a:r>
              <a:rPr lang="en-US" sz="1600" dirty="0">
                <a:latin typeface="Calibri"/>
                <a:ea typeface="Calibri"/>
                <a:cs typeface="Times New Roman"/>
              </a:rPr>
              <a:t>Analyze personal therapeutic communication styles, values, and emotional responses that employ active listening to continually improve empathetic interactions with patients. 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AutoNum type="arabicPeriod"/>
            </a:pPr>
            <a:r>
              <a:rPr lang="en-US" sz="1600" dirty="0">
                <a:latin typeface="Calibri"/>
                <a:ea typeface="Calibri"/>
                <a:cs typeface="Times New Roman"/>
              </a:rPr>
              <a:t>Model healthy self-care practices that enhance personal wellness and resiliency.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AutoNum type="arabicPeriod"/>
            </a:pPr>
            <a:r>
              <a:rPr lang="en-US" sz="1600" dirty="0">
                <a:latin typeface="Calibri"/>
                <a:ea typeface="Calibri"/>
                <a:cs typeface="Times New Roman"/>
              </a:rPr>
              <a:t>Engage in advocacy efforts that influence and support health policies and promote equitable access to mental health services. (SU-1)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AutoNum type="arabicPeriod"/>
            </a:pPr>
            <a:r>
              <a:rPr lang="en-US" sz="1600" dirty="0">
                <a:latin typeface="Calibri"/>
                <a:ea typeface="Calibri"/>
                <a:cs typeface="Times New Roman"/>
              </a:rPr>
              <a:t>Demonstrate compassionate care that supports healing, dignity, and well-being through collaboration with interdisciplinary teams, utilizing an approach that develops and implements holistic mental health care plans. (SU-3)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9263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F12A6-885C-D285-D196-AB91446D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American Nurses Association &amp; American Association of Colleges of Nursing</a:t>
            </a:r>
            <a:endParaRPr lang="en-US" dirty="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A6BF-7965-64EF-9FB7-B6BBD656D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ANA’s Code of Ethics- Provision 10: “Nursing, through organizations and associations, participates in the global nursing and health community to promote human and environmental health, well-being, and flourishing”</a:t>
            </a:r>
          </a:p>
          <a:p>
            <a:r>
              <a:rPr lang="en-US" dirty="0"/>
              <a:t>ANA (2020) Scope and Standards of Practice: “Nurses are to assist in creating healthy environments in which individuals, families, groups, and communities can thrive”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AACN </a:t>
            </a:r>
            <a:r>
              <a:rPr lang="en-US" i="1" dirty="0">
                <a:ea typeface="Calibri" panose="020F0502020204030204"/>
                <a:cs typeface="Calibri" panose="020F0502020204030204"/>
              </a:rPr>
              <a:t>Essentials: Core Competencies for Professional Nursing Education</a:t>
            </a:r>
            <a:r>
              <a:rPr lang="en-US" dirty="0">
                <a:ea typeface="Calibri" panose="020F0502020204030204"/>
                <a:cs typeface="Calibri" panose="020F0502020204030204"/>
              </a:rPr>
              <a:t>- 3.6b Understand the impact of climate change on environmental and population health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80240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47938-CEB8-DFEE-FFA3-991541AE2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12" y="325369"/>
            <a:ext cx="4699470" cy="1956841"/>
          </a:xfrm>
        </p:spPr>
        <p:txBody>
          <a:bodyPr anchor="b">
            <a:normAutofit fontScale="90000"/>
          </a:bodyPr>
          <a:lstStyle/>
          <a:p>
            <a:r>
              <a:rPr lang="en-US" sz="4200" dirty="0">
                <a:ea typeface="Calibri Light"/>
                <a:cs typeface="Calibri Light"/>
              </a:rPr>
              <a:t>AASHE webinar: Trees as Social determinants of health</a:t>
            </a:r>
            <a:endParaRPr lang="en-US" sz="42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DE4A17-B3E1-A51A-6E6A-6976FA39B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149989"/>
            <a:ext cx="4243589" cy="30435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ea typeface="Calibri"/>
                <a:cs typeface="Calibri"/>
              </a:rPr>
              <a:t>Your zip code is more influential on your health than your genetic code</a:t>
            </a:r>
          </a:p>
          <a:p>
            <a:r>
              <a:rPr lang="en-US" sz="2200" dirty="0">
                <a:ea typeface="Calibri"/>
                <a:cs typeface="Calibri"/>
              </a:rPr>
              <a:t>Improve social cohesion</a:t>
            </a:r>
          </a:p>
          <a:p>
            <a:r>
              <a:rPr lang="en-US" sz="2200" dirty="0">
                <a:ea typeface="Calibri"/>
                <a:cs typeface="Calibri"/>
              </a:rPr>
              <a:t>Enhanced immune function</a:t>
            </a:r>
          </a:p>
          <a:p>
            <a:r>
              <a:rPr lang="en-US" sz="2200" dirty="0">
                <a:ea typeface="Calibri"/>
                <a:cs typeface="Calibri"/>
              </a:rPr>
              <a:t>Decreased anxiety</a:t>
            </a:r>
          </a:p>
          <a:p>
            <a:pPr marL="0" indent="0">
              <a:buNone/>
            </a:pPr>
            <a:endParaRPr lang="en-US" sz="2200" dirty="0">
              <a:ea typeface="Calibri"/>
              <a:cs typeface="Calibri"/>
            </a:endParaRPr>
          </a:p>
        </p:txBody>
      </p:sp>
      <p:pic>
        <p:nvPicPr>
          <p:cNvPr id="4" name="Content Placeholder 3" descr="A aerial view of a forest&#10;&#10;AI-generated content may be incorrect.">
            <a:extLst>
              <a:ext uri="{FF2B5EF4-FFF2-40B4-BE49-F238E27FC236}">
                <a16:creationId xmlns:a16="http://schemas.microsoft.com/office/drawing/2014/main" id="{4758CF25-82A0-5A76-3692-F151F8CAE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41" r="2020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41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200F-DA9C-A81E-18F6-47F6EFB0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Lectures &amp;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731F-934E-5721-7AC7-80D5DFE8C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162" y="1690687"/>
            <a:ext cx="5157787" cy="49768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Lecture 1: Social determinants of health; healthy eco-systems</a:t>
            </a:r>
          </a:p>
          <a:p>
            <a:r>
              <a:rPr lang="en-US" dirty="0"/>
              <a:t>Lecture 2: Kim Fox invited to guest lecture</a:t>
            </a:r>
          </a:p>
          <a:p>
            <a:r>
              <a:rPr lang="en-US" dirty="0"/>
              <a:t>Lecture 8: Lecture on Sustainability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Climate Health Textbook: “Environmental Health in Nursing, 3</a:t>
            </a:r>
            <a:r>
              <a:rPr lang="en-US" baseline="30000" dirty="0"/>
              <a:t>rd</a:t>
            </a:r>
            <a:r>
              <a:rPr lang="en-US" dirty="0"/>
              <a:t> ed.” (Alliance of Nurses for Healthy Environments)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CB2355-38F2-3DFF-7385-AFC55CAEF0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6690" y="1693950"/>
            <a:ext cx="6064327" cy="19597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 articles- mental health impacts of climate change; How to communicate with patients about climate change; disaster and eco-anxiety</a:t>
            </a:r>
          </a:p>
        </p:txBody>
      </p:sp>
      <p:pic>
        <p:nvPicPr>
          <p:cNvPr id="10" name="Picture 9" descr="A close-up of a corn field&#10;&#10;AI-generated content may be incorrect.">
            <a:extLst>
              <a:ext uri="{FF2B5EF4-FFF2-40B4-BE49-F238E27FC236}">
                <a16:creationId xmlns:a16="http://schemas.microsoft.com/office/drawing/2014/main" id="{6AC1DE7C-1544-4225-0C55-EC5817BD1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56" y="3262818"/>
            <a:ext cx="6194426" cy="36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455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6AE75-4E3E-7759-ACD6-CEA38862E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778638E-B516-6B9B-DEA6-F933EEE90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931EAF-D78A-0070-BF59-E8D996E03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74D0C40-F359-065E-C8B9-28A483217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CA30916-8144-823C-87E6-D1E1EC572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D8F3B60-1A57-4ECC-CEBC-374105CE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Self-Care &amp; Personal sustainability goal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33" name="Content Placeholder 7">
            <a:extLst>
              <a:ext uri="{FF2B5EF4-FFF2-40B4-BE49-F238E27FC236}">
                <a16:creationId xmlns:a16="http://schemas.microsoft.com/office/drawing/2014/main" id="{A2BEDB1E-C874-25A5-374A-4BDF4A9553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97080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8C47C8D0CB1843B4721C104A7F38D0" ma:contentTypeVersion="6" ma:contentTypeDescription="Create a new document." ma:contentTypeScope="" ma:versionID="da9adb3973c9f9e68d93e24fbd44d9f8">
  <xsd:schema xmlns:xsd="http://www.w3.org/2001/XMLSchema" xmlns:xs="http://www.w3.org/2001/XMLSchema" xmlns:p="http://schemas.microsoft.com/office/2006/metadata/properties" xmlns:ns2="8c10a437-9e01-4689-9142-e8cd2ea3f239" xmlns:ns3="7ca989a7-0ba6-448a-9551-fa8bba2ada29" targetNamespace="http://schemas.microsoft.com/office/2006/metadata/properties" ma:root="true" ma:fieldsID="1757e83925aab2723fc7b7cc515761cb" ns2:_="" ns3:_="">
    <xsd:import namespace="8c10a437-9e01-4689-9142-e8cd2ea3f239"/>
    <xsd:import namespace="7ca989a7-0ba6-448a-9551-fa8bba2ada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0a437-9e01-4689-9142-e8cd2ea3f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989a7-0ba6-448a-9551-fa8bba2ad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6E1282-7E4D-449F-B554-6EB82303CE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2C61A6-788D-459E-A073-C9B827A7029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ACDD6C7-E556-441B-BF01-547FA6282D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10a437-9e01-4689-9142-e8cd2ea3f239"/>
    <ds:schemaRef ds:uri="7ca989a7-0ba6-448a-9551-fa8bba2ada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6307</TotalTime>
  <Words>2567</Words>
  <Application>Microsoft Office PowerPoint</Application>
  <PresentationFormat>Widescreen</PresentationFormat>
  <Paragraphs>194</Paragraphs>
  <Slides>26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Integrating Sustainability into a Psychiatric/Mental Health Nursing course</vt:lpstr>
      <vt:lpstr>NURS 3220/3221: Mental Health Care and Promotion</vt:lpstr>
      <vt:lpstr>American Nurses Association &amp; American Association of Colleges of Nursing</vt:lpstr>
      <vt:lpstr>AASHE webinar: Trees as Social determinants of health</vt:lpstr>
      <vt:lpstr>Lectures &amp; Readings</vt:lpstr>
      <vt:lpstr>Self-Care &amp; Personal sustainability goal</vt:lpstr>
      <vt:lpstr>Clinical Assignments and Post conference discussions</vt:lpstr>
      <vt:lpstr>Reflective Journaling</vt:lpstr>
      <vt:lpstr>Tree Trail Assignment –Extra Credit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Sustainability Education and ECU Strategic Plan Alignment</vt:lpstr>
      <vt:lpstr>Sustainability Education and ECU Strategic Plan Alignment</vt:lpstr>
      <vt:lpstr>PowerPoint Presentation</vt:lpstr>
      <vt:lpstr>PowerPoint Presentation</vt:lpstr>
      <vt:lpstr>Sustainability Pedagogical Approaches:</vt:lpstr>
      <vt:lpstr>Sustainability Key Competencies: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Loudon, James</dc:creator>
  <cp:lastModifiedBy>Lally, Susan Willson</cp:lastModifiedBy>
  <cp:revision>340</cp:revision>
  <dcterms:created xsi:type="dcterms:W3CDTF">2024-04-08T17:13:30Z</dcterms:created>
  <dcterms:modified xsi:type="dcterms:W3CDTF">2025-05-10T18:26:38Z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0x010100058C47C8D0CB1843B4721C104A7F38D0</vt:lpwstr>
  </property>
</Properties>
</file>